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AABA7-2624-4CA0-841E-D0A7C264C076}" v="5" dt="2025-05-06T15:41:2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reen" userId="7a74854cc4279276" providerId="LiveId" clId="{E16AABA7-2624-4CA0-841E-D0A7C264C076}"/>
    <pc:docChg chg="undo redo custSel addSld modSld addMainMaster delMainMaster">
      <pc:chgData name="Benjamin Green" userId="7a74854cc4279276" providerId="LiveId" clId="{E16AABA7-2624-4CA0-841E-D0A7C264C076}" dt="2025-05-06T15:43:17.580" v="401" actId="680"/>
      <pc:docMkLst>
        <pc:docMk/>
      </pc:docMkLst>
      <pc:sldChg chg="addSp modSp mod setBg modClrScheme chgLayout">
        <pc:chgData name="Benjamin Green" userId="7a74854cc4279276" providerId="LiveId" clId="{E16AABA7-2624-4CA0-841E-D0A7C264C076}" dt="2025-05-06T15:42:50.218" v="399" actId="692"/>
        <pc:sldMkLst>
          <pc:docMk/>
          <pc:sldMk cId="3840539104" sldId="256"/>
        </pc:sldMkLst>
        <pc:spChg chg="mo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2" creationId="{00C74590-B0A7-88B7-7B14-1C6408562EE4}"/>
          </ac:spMkLst>
        </pc:spChg>
        <pc:spChg chg="mo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3" creationId="{35B86B36-778F-868E-FD44-231A7FCEA9C5}"/>
          </ac:spMkLst>
        </pc:spChg>
        <pc:spChg chg="add mod">
          <ac:chgData name="Benjamin Green" userId="7a74854cc4279276" providerId="LiveId" clId="{E16AABA7-2624-4CA0-841E-D0A7C264C076}" dt="2025-05-06T15:42:50.218" v="399" actId="692"/>
          <ac:spMkLst>
            <pc:docMk/>
            <pc:sldMk cId="3840539104" sldId="256"/>
            <ac:spMk id="7" creationId="{804BC7D8-B8DE-9464-6601-18A07DB4EBC7}"/>
          </ac:spMkLst>
        </pc:spChg>
        <pc:spChg chg="add mod">
          <ac:chgData name="Benjamin Green" userId="7a74854cc4279276" providerId="LiveId" clId="{E16AABA7-2624-4CA0-841E-D0A7C264C076}" dt="2025-05-06T15:38:33.913" v="250" actId="1076"/>
          <ac:spMkLst>
            <pc:docMk/>
            <pc:sldMk cId="3840539104" sldId="256"/>
            <ac:spMk id="8" creationId="{07283A2E-0EB4-5A66-5C41-6FDF5631EE45}"/>
          </ac:spMkLst>
        </pc:spChg>
        <pc:spChg chg="ad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9" creationId="{CF886182-3ADC-447F-B077-24411DB565A8}"/>
          </ac:spMkLst>
        </pc:spChg>
        <pc:spChg chg="ad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11" creationId="{67F1335F-97CE-4842-9A57-2B6A3F459D82}"/>
          </ac:spMkLst>
        </pc:spChg>
        <pc:picChg chg="add">
          <ac:chgData name="Benjamin Green" userId="7a74854cc4279276" providerId="LiveId" clId="{E16AABA7-2624-4CA0-841E-D0A7C264C076}" dt="2025-05-06T15:33:06.936" v="0" actId="26606"/>
          <ac:picMkLst>
            <pc:docMk/>
            <pc:sldMk cId="3840539104" sldId="256"/>
            <ac:picMk id="4" creationId="{25014C78-5885-B935-8B06-B39F415A1926}"/>
          </ac:picMkLst>
        </pc:picChg>
        <pc:picChg chg="add mod">
          <ac:chgData name="Benjamin Green" userId="7a74854cc4279276" providerId="LiveId" clId="{E16AABA7-2624-4CA0-841E-D0A7C264C076}" dt="2025-05-06T15:36:00.820" v="82" actId="1076"/>
          <ac:picMkLst>
            <pc:docMk/>
            <pc:sldMk cId="3840539104" sldId="256"/>
            <ac:picMk id="6" creationId="{DCF9DA19-4B41-5D22-A866-916132253ADA}"/>
          </ac:picMkLst>
        </pc:picChg>
      </pc:sldChg>
      <pc:sldChg chg="new">
        <pc:chgData name="Benjamin Green" userId="7a74854cc4279276" providerId="LiveId" clId="{E16AABA7-2624-4CA0-841E-D0A7C264C076}" dt="2025-05-06T15:43:16.159" v="400" actId="680"/>
        <pc:sldMkLst>
          <pc:docMk/>
          <pc:sldMk cId="2523599804" sldId="257"/>
        </pc:sldMkLst>
      </pc:sldChg>
      <pc:sldChg chg="new">
        <pc:chgData name="Benjamin Green" userId="7a74854cc4279276" providerId="LiveId" clId="{E16AABA7-2624-4CA0-841E-D0A7C264C076}" dt="2025-05-06T15:43:17.580" v="401" actId="680"/>
        <pc:sldMkLst>
          <pc:docMk/>
          <pc:sldMk cId="2129968641" sldId="258"/>
        </pc:sldMkLst>
      </pc:sldChg>
      <pc:sldMasterChg chg="del delSldLayout">
        <pc:chgData name="Benjamin Green" userId="7a74854cc4279276" providerId="LiveId" clId="{E16AABA7-2624-4CA0-841E-D0A7C264C076}" dt="2025-05-06T15:33:06.936" v="0" actId="26606"/>
        <pc:sldMasterMkLst>
          <pc:docMk/>
          <pc:sldMasterMk cId="475770848" sldId="2147483648"/>
        </pc:sldMasterMkLst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522743280" sldId="2147483649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965841294" sldId="2147483650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1289452337" sldId="2147483651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568666559" sldId="2147483652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1865580520" sldId="2147483653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335793930" sldId="2147483654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780622751" sldId="2147483655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360560726" sldId="2147483656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999693303" sldId="2147483657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20555965" sldId="2147483658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938251970" sldId="2147483659"/>
          </pc:sldLayoutMkLst>
        </pc:sldLayoutChg>
      </pc:sldMasterChg>
      <pc:sldMasterChg chg="add addSldLayout">
        <pc:chgData name="Benjamin Green" userId="7a74854cc4279276" providerId="LiveId" clId="{E16AABA7-2624-4CA0-841E-D0A7C264C076}" dt="2025-05-06T15:33:06.936" v="0" actId="26606"/>
        <pc:sldMasterMkLst>
          <pc:docMk/>
          <pc:sldMasterMk cId="1497164109" sldId="2147483751"/>
        </pc:sldMasterMkLst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27708029" sldId="2147483740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728452143" sldId="2147483741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556538458" sldId="2147483742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79122439" sldId="2147483743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87470606" sldId="2147483744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1619863651" sldId="2147483745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1630938900" sldId="2147483746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624803746" sldId="2147483747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072282032" sldId="2147483748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094033402" sldId="2147483749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950635657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5014C78-5885-B935-8B06-B39F415A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74590-B0A7-88B7-7B14-1C640856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3375660"/>
          </a:xfrm>
        </p:spPr>
        <p:txBody>
          <a:bodyPr anchor="t">
            <a:normAutofit/>
          </a:bodyPr>
          <a:lstStyle/>
          <a:p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86B36-778F-868E-FD44-231A7FCE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large ship with cargo on it&#10;&#10;AI-generated content may be incorrect.">
            <a:extLst>
              <a:ext uri="{FF2B5EF4-FFF2-40B4-BE49-F238E27FC236}">
                <a16:creationId xmlns:a16="http://schemas.microsoft.com/office/drawing/2014/main" id="{DCF9DA19-4B41-5D22-A866-91613225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BC7D8-B8DE-9464-6601-18A07DB4EBC7}"/>
              </a:ext>
            </a:extLst>
          </p:cNvPr>
          <p:cNvSpPr txBox="1"/>
          <p:nvPr/>
        </p:nvSpPr>
        <p:spPr>
          <a:xfrm>
            <a:off x="1799355" y="999024"/>
            <a:ext cx="8593282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Metal Gear Solid V: The Phantom Pain</a:t>
            </a:r>
          </a:p>
          <a:p>
            <a:pPr algn="ctr"/>
            <a:r>
              <a:rPr lang="en-US" sz="3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Managers Guide to Private Military</a:t>
            </a: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Textbook entry on Mother Base Management tips and tricks</a:t>
            </a:r>
          </a:p>
          <a:p>
            <a:pPr algn="ctr"/>
            <a:endParaRPr lang="en-US" sz="3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{Image taken from (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Plissken</a:t>
            </a:r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, 2023)}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83A2E-0EB4-5A66-5C41-6FDF5631EE45}"/>
              </a:ext>
            </a:extLst>
          </p:cNvPr>
          <p:cNvSpPr txBox="1"/>
          <p:nvPr/>
        </p:nvSpPr>
        <p:spPr>
          <a:xfrm rot="19807761">
            <a:off x="-3070778" y="604237"/>
            <a:ext cx="85932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NEW!!!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719E-8E6B-1794-803B-B196C5F3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9753-227E-B307-ACDD-55494A56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DAD4-5409-F6C4-5BB8-5FCCA6A4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828C-882E-D43E-3AFE-4DAAE322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864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 Cond</vt:lpstr>
      <vt:lpstr>Grandview</vt:lpstr>
      <vt:lpstr>Grandview Display</vt:lpstr>
      <vt:lpstr>Times New Roman</vt:lpstr>
      <vt:lpstr>CitationVTI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Green</dc:creator>
  <cp:lastModifiedBy>Benjamin Green</cp:lastModifiedBy>
  <cp:revision>1</cp:revision>
  <dcterms:created xsi:type="dcterms:W3CDTF">2025-05-06T15:32:14Z</dcterms:created>
  <dcterms:modified xsi:type="dcterms:W3CDTF">2025-05-06T15:43:24Z</dcterms:modified>
</cp:coreProperties>
</file>