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446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32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803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214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9432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4789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94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520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64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45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25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04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444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28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872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3743-20C2-449F-9E3B-98B40E7DBE1A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42CBF5-B977-4032-92A8-BD73EBA654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57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9AC0193-DBEA-489F-BF96-ED34A42B2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4" y="0"/>
            <a:ext cx="2381075" cy="23810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ECD916-CC60-48DF-B584-718D224A5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T.P. 1.4: Patrón de Diseño “Composite”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B21427-3F8E-4327-8D51-9EAA35AD1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Juan Francisco Gonzalez Junior</a:t>
            </a:r>
          </a:p>
          <a:p>
            <a:r>
              <a:rPr lang="es-AR" dirty="0"/>
              <a:t>DNI: 41.498.117</a:t>
            </a:r>
          </a:p>
        </p:txBody>
      </p:sp>
    </p:spTree>
    <p:extLst>
      <p:ext uri="{BB962C8B-B14F-4D97-AF65-F5344CB8AC3E}">
        <p14:creationId xmlns:p14="http://schemas.microsoft.com/office/powerpoint/2010/main" val="355969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F73FB-7F79-487A-8E1C-0037C972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Que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B4B56E-C5CA-4BC6-9329-FCABB2FC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patrón de diseño Composite nos sirve para construir estructuras complejas partiendo de otras estructuras mucho más simples, gracias a la composición recursiva y a una estructura en forma de árbol.</a:t>
            </a:r>
          </a:p>
          <a:p>
            <a:r>
              <a:rPr lang="es-AR" dirty="0"/>
              <a:t>Dependiendo de la implementación, pueden aplicarse procedimientos al total o una de las partes de la estructura compuesta como si se tratara de un nodo hoja</a:t>
            </a:r>
          </a:p>
        </p:txBody>
      </p:sp>
    </p:spTree>
    <p:extLst>
      <p:ext uri="{BB962C8B-B14F-4D97-AF65-F5344CB8AC3E}">
        <p14:creationId xmlns:p14="http://schemas.microsoft.com/office/powerpoint/2010/main" val="108510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5CDDF-D8B6-4EAF-8518-44D75D01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AFF60D-EBBE-4500-9073-B6FB260F4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s-AR" dirty="0"/>
              <a:t>Crear un programa que simule un sistema de carpetas con archivos.</a:t>
            </a:r>
          </a:p>
        </p:txBody>
      </p:sp>
    </p:spTree>
    <p:extLst>
      <p:ext uri="{BB962C8B-B14F-4D97-AF65-F5344CB8AC3E}">
        <p14:creationId xmlns:p14="http://schemas.microsoft.com/office/powerpoint/2010/main" val="428476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D7CC460-58CB-41DB-BFBE-E83A17C9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Elementos: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266648-9062-47AF-8BB4-AD22C30B3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s-AR" b="1" dirty="0" err="1"/>
              <a:t>Leaf</a:t>
            </a:r>
            <a:r>
              <a:rPr lang="es-AR" b="1" dirty="0"/>
              <a:t>/hoja:</a:t>
            </a:r>
            <a:r>
              <a:rPr lang="es-AR" dirty="0"/>
              <a:t> El </a:t>
            </a:r>
            <a:r>
              <a:rPr lang="es-AR" dirty="0" err="1"/>
              <a:t>leaf</a:t>
            </a:r>
            <a:r>
              <a:rPr lang="es-AR" dirty="0"/>
              <a:t> u hoja representa la parte más simple o pequeña de toda la estructura y este extiende o hereda de </a:t>
            </a:r>
            <a:r>
              <a:rPr lang="es-AR" b="1" dirty="0"/>
              <a:t>Component.</a:t>
            </a:r>
            <a:r>
              <a:rPr lang="es-AR" dirty="0"/>
              <a:t> En nuestro ejemplo, este representaría</a:t>
            </a:r>
          </a:p>
          <a:p>
            <a:r>
              <a:rPr lang="es-AR" b="1" dirty="0"/>
              <a:t>Composite: </a:t>
            </a:r>
            <a:r>
              <a:rPr lang="es-AR" dirty="0"/>
              <a:t>Es, ya que el composite es una estructura conformada por otros Composite y </a:t>
            </a:r>
            <a:r>
              <a:rPr lang="es-AR" dirty="0" err="1"/>
              <a:t>Leaf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01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B307E62-830D-4E24-9FF3-A4BA1AB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de Clases: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E80E33-B6B6-45E9-97BA-3DCF2A840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76" y="1488281"/>
            <a:ext cx="7666183" cy="3881437"/>
          </a:xfrm>
        </p:spPr>
      </p:pic>
    </p:spTree>
    <p:extLst>
      <p:ext uri="{BB962C8B-B14F-4D97-AF65-F5344CB8AC3E}">
        <p14:creationId xmlns:p14="http://schemas.microsoft.com/office/powerpoint/2010/main" val="329720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77CA4-C3EF-44E1-9644-E8BBD857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Ventajas: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BF0B4-8EA7-4F1F-A5B1-799925C2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s-AR" dirty="0"/>
              <a:t>Establece una jerarquía solida y simple.</a:t>
            </a:r>
          </a:p>
          <a:p>
            <a:r>
              <a:rPr lang="es-AR" dirty="0"/>
              <a:t>Facilita el testeo de cualquier elemento de la estructura.</a:t>
            </a:r>
          </a:p>
          <a:p>
            <a:r>
              <a:rPr lang="es-AR" dirty="0"/>
              <a:t>Funciones y parámetros predefinidos.</a:t>
            </a:r>
          </a:p>
        </p:txBody>
      </p:sp>
    </p:spTree>
    <p:extLst>
      <p:ext uri="{BB962C8B-B14F-4D97-AF65-F5344CB8AC3E}">
        <p14:creationId xmlns:p14="http://schemas.microsoft.com/office/powerpoint/2010/main" val="142514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F75BA-49F2-47E9-BE24-D714E4DB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Inconvenientes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9118B-39FF-4E3D-9A00-DFB14C28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s-AR" dirty="0"/>
              <a:t>Es difícil implementarse en sistemas que contengan muchos elementos que tengan pocas o ninguna característica en común.</a:t>
            </a:r>
          </a:p>
          <a:p>
            <a:r>
              <a:rPr lang="es-AR" dirty="0"/>
              <a:t>Puede llegar a complejizarse mucho las clases Component y hoja.</a:t>
            </a:r>
          </a:p>
          <a:p>
            <a:r>
              <a:rPr lang="es-AR" dirty="0"/>
              <a:t>En casos de presentarse un único elemento solo se complejizaría de más el código.</a:t>
            </a:r>
          </a:p>
        </p:txBody>
      </p:sp>
    </p:spTree>
    <p:extLst>
      <p:ext uri="{BB962C8B-B14F-4D97-AF65-F5344CB8AC3E}">
        <p14:creationId xmlns:p14="http://schemas.microsoft.com/office/powerpoint/2010/main" val="10625499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221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T.P. 1.4: Patrón de Diseño “Composite”</vt:lpstr>
      <vt:lpstr>Que es?</vt:lpstr>
      <vt:lpstr>Problema</vt:lpstr>
      <vt:lpstr>Elementos:</vt:lpstr>
      <vt:lpstr>Diagrama de Clases:</vt:lpstr>
      <vt:lpstr>Ventajas:</vt:lpstr>
      <vt:lpstr>Inconvenientes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T.P. 1.4: Patrone de Diseño “Composite”</dc:title>
  <dc:creator>Juan Gonzalez Junior</dc:creator>
  <cp:lastModifiedBy>Juan Gonzalez Junior</cp:lastModifiedBy>
  <cp:revision>13</cp:revision>
  <dcterms:created xsi:type="dcterms:W3CDTF">2020-04-01T22:44:21Z</dcterms:created>
  <dcterms:modified xsi:type="dcterms:W3CDTF">2020-04-02T01:28:50Z</dcterms:modified>
</cp:coreProperties>
</file>