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A4174-6A1A-4609-AEEF-C08FBF90A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373B3-4710-47AC-B653-68D5508BB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C2153-532F-4EAB-8F69-0AD67FDC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65B12-2F61-4451-9A64-3DF31D41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481AE-886E-4DFD-9219-9497D5B3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EED96-D0C3-4F77-8C24-9ACB7B0A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42956-25FC-4ED1-9170-B94D2AC38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DEDB-078B-4572-ACB2-6279CE4C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658C6-2255-4239-98C1-128FDD4B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FD585-7CFF-4D5F-AE18-9EC26DF0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04786-03F2-428C-BBBA-48FADD5C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0D65BF-1BB9-4073-8354-97FD4753F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BE155-26A4-4276-8240-1A49186B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C57BE-E252-4BDA-A9BB-031FECD5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B140E-E78B-49A0-9362-4E26B0D7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7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E53E2-4E9D-4681-9069-A06445B5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D02E7-7C0C-492A-81EC-6DCE93A8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7823B-D6E2-4B66-89FD-D3005A53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B394A-FE3D-4AD3-B361-F2223B96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0A5F2-7DF4-46E5-8A3E-552A5F69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4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23B4-C7B9-40F3-A8DA-24E7F5C9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BE804-0640-496C-8E54-E4C58A91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B2B7E-469E-4196-AB2C-A97D9049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B6FF3-16FE-4B5C-BDDC-1F3A7B15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C0AC1-95D9-49E8-9C66-E52494A3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0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B0DC7-00F3-4433-9FF0-D5701A22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7E84E-693A-4A86-A20C-00B813B4C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DAE9C-D6CA-4464-AABB-7ACA944E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35A5B-7A32-4C12-896D-F317FCCC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B2B11-A126-4DDE-BFD5-523316A4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ABDA3-A81D-4CC4-9B3A-AD4A5AEC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2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6ACE6-930D-4005-A2FE-4476DA19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3E9F3-C23F-4DE9-BF12-9DF285B6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A8EAE-3AFA-40E4-8167-48DADFB1C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D84EE0-30D8-4E20-86C9-7A8CDF831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6D416C-0200-4518-97E4-2EA1864F8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EED0D-0211-4DEF-B283-AB5C5B6B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A21728-8304-412B-8281-BE2E4B82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87A508-A89A-490B-9C10-992A87E5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04EF4-9C8D-4BCF-BD2D-8D154617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A12ABF-EEB3-4143-B9D4-620D925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1EAA9-8E34-4C3C-ACBA-398F22F3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EB307-48A5-4CAD-AF1A-34591B5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0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413248-2DC8-4C88-A3CF-2CD55C51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8431B-125A-439C-8DF8-ADC985B9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5B1AA-D602-46E1-90EC-FDD13CE3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6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42EDA-1107-4CB6-B75F-DB03BC63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56B2D-97B4-43D6-B29B-D38C038B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F3C92-89B7-4187-9B67-24512B51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BF3CB-08B4-493E-AA0B-A7F1CB22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C668B-3E6D-470A-BFB1-87AA8090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6C62F-F834-468F-ACD5-CFA45C79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62FE3-A942-454A-96B9-9F681494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CFDF3A-D786-487B-B001-7D84FD581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4F013-3F99-4A12-B8AC-B068854C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39007-6481-4964-916A-6D5D345E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71059-9405-434D-99E9-A568FE23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83D06-0E7E-4E0F-8731-E699F1DC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5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F64400-C9E5-43E5-9531-16CF6A77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15D73-369E-4740-A8F9-B623450B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B6D61-A44B-4181-8B78-4EB23DD79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B8EB-33E8-441E-8190-D4E7C7446E7D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2BB57-4B79-4DB7-A2A6-1EF0BDCAA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FC039-1251-4D23-BC44-8BC20CB7D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CC0F-A7CF-4D92-8CD0-365EA7A9D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8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62D134-3135-4426-B5F1-E1A9CACF5997}"/>
              </a:ext>
            </a:extLst>
          </p:cNvPr>
          <p:cNvSpPr/>
          <p:nvPr/>
        </p:nvSpPr>
        <p:spPr>
          <a:xfrm>
            <a:off x="3161614" y="232009"/>
            <a:ext cx="52629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报告视频自动生成器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DAE1F6-8042-41CC-91A7-8C827812ECA3}"/>
              </a:ext>
            </a:extLst>
          </p:cNvPr>
          <p:cNvSpPr/>
          <p:nvPr/>
        </p:nvSpPr>
        <p:spPr>
          <a:xfrm>
            <a:off x="829868" y="1265082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收集资料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7CC347-37A1-4F61-999C-74FFDB127A4A}"/>
              </a:ext>
            </a:extLst>
          </p:cNvPr>
          <p:cNvSpPr/>
          <p:nvPr/>
        </p:nvSpPr>
        <p:spPr>
          <a:xfrm>
            <a:off x="4503795" y="1265082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处理</a:t>
            </a:r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资料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9EE048-F24E-4584-ADB2-7EF16E39CC09}"/>
              </a:ext>
            </a:extLst>
          </p:cNvPr>
          <p:cNvSpPr/>
          <p:nvPr/>
        </p:nvSpPr>
        <p:spPr>
          <a:xfrm>
            <a:off x="8124658" y="1265082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合并整理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188D5F-9A3A-403E-A080-FA35A823A7BF}"/>
              </a:ext>
            </a:extLst>
          </p:cNvPr>
          <p:cNvSpPr/>
          <p:nvPr/>
        </p:nvSpPr>
        <p:spPr>
          <a:xfrm>
            <a:off x="1788467" y="2220303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爬虫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DF2F65-1A98-4F79-A71A-E931180DD579}"/>
              </a:ext>
            </a:extLst>
          </p:cNvPr>
          <p:cNvSpPr/>
          <p:nvPr/>
        </p:nvSpPr>
        <p:spPr>
          <a:xfrm>
            <a:off x="2509829" y="3316843"/>
            <a:ext cx="9733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request</a:t>
            </a:r>
            <a:endPara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4AE871-23B9-4F86-845B-9ACDF75600A9}"/>
              </a:ext>
            </a:extLst>
          </p:cNvPr>
          <p:cNvSpPr/>
          <p:nvPr/>
        </p:nvSpPr>
        <p:spPr>
          <a:xfrm>
            <a:off x="829868" y="3316843"/>
            <a:ext cx="11272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selenium</a:t>
            </a:r>
            <a:endPara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1AA292B-4736-459E-8DCD-9F1DD496202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1393485" y="2743523"/>
            <a:ext cx="846388" cy="57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C6624D1-D5C8-4C91-8830-19A83367F24E}"/>
              </a:ext>
            </a:extLst>
          </p:cNvPr>
          <p:cNvSpPr txBox="1"/>
          <p:nvPr/>
        </p:nvSpPr>
        <p:spPr>
          <a:xfrm>
            <a:off x="689882" y="2668400"/>
            <a:ext cx="1163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动态页面</a:t>
            </a:r>
            <a:endParaRPr lang="en-US" altLang="zh-CN" dirty="0"/>
          </a:p>
          <a:p>
            <a:r>
              <a:rPr lang="zh-CN" altLang="en-US" sz="1050" dirty="0"/>
              <a:t>（模拟人类操作浏览器）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4836BDB-92C6-44F5-BC64-BB46144F353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39873" y="2743523"/>
            <a:ext cx="756628" cy="57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0CA71C2-E752-4650-BFBC-BBA2B6438B76}"/>
              </a:ext>
            </a:extLst>
          </p:cNvPr>
          <p:cNvSpPr txBox="1"/>
          <p:nvPr/>
        </p:nvSpPr>
        <p:spPr>
          <a:xfrm>
            <a:off x="2556895" y="2657386"/>
            <a:ext cx="114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静态页面</a:t>
            </a:r>
            <a:endParaRPr lang="en-US" altLang="zh-CN" dirty="0"/>
          </a:p>
          <a:p>
            <a:r>
              <a:rPr lang="zh-CN" altLang="en-US" sz="900" dirty="0"/>
              <a:t>（直接借用</a:t>
            </a:r>
            <a:r>
              <a:rPr lang="en-US" altLang="zh-CN" sz="900" dirty="0"/>
              <a:t>request</a:t>
            </a:r>
            <a:r>
              <a:rPr lang="zh-CN" altLang="en-US" sz="900" dirty="0"/>
              <a:t>库进行</a:t>
            </a:r>
            <a:r>
              <a:rPr lang="en-US" altLang="zh-CN" sz="900" dirty="0"/>
              <a:t>get</a:t>
            </a:r>
            <a:r>
              <a:rPr lang="zh-CN" altLang="en-US" sz="900" dirty="0"/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B301C2-1EAE-42C9-BF6F-100C931E2F45}"/>
              </a:ext>
            </a:extLst>
          </p:cNvPr>
          <p:cNvSpPr/>
          <p:nvPr/>
        </p:nvSpPr>
        <p:spPr>
          <a:xfrm>
            <a:off x="829868" y="4047283"/>
            <a:ext cx="11079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百度图片</a:t>
            </a:r>
            <a:endPara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146308-986E-4248-9384-1EC740B3BDA4}"/>
              </a:ext>
            </a:extLst>
          </p:cNvPr>
          <p:cNvSpPr/>
          <p:nvPr/>
        </p:nvSpPr>
        <p:spPr>
          <a:xfrm>
            <a:off x="2442502" y="4032362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百科词条</a:t>
            </a:r>
            <a:endPara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2A7B27-44EF-4000-9A13-4A68DC9A85F9}"/>
              </a:ext>
            </a:extLst>
          </p:cNvPr>
          <p:cNvSpPr/>
          <p:nvPr/>
        </p:nvSpPr>
        <p:spPr>
          <a:xfrm>
            <a:off x="839486" y="4678693"/>
            <a:ext cx="8963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bilibili</a:t>
            </a:r>
            <a:endParaRPr lang="zh-CN" altLang="en-US" sz="2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7DDC39-A1F0-492A-AC73-2BD781E60B66}"/>
              </a:ext>
            </a:extLst>
          </p:cNvPr>
          <p:cNvSpPr/>
          <p:nvPr/>
        </p:nvSpPr>
        <p:spPr>
          <a:xfrm>
            <a:off x="948422" y="5252953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微博</a:t>
            </a:r>
            <a:endPara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7C135CD-9C7E-4F78-A1CE-D4285A1484D0}"/>
              </a:ext>
            </a:extLst>
          </p:cNvPr>
          <p:cNvSpPr/>
          <p:nvPr/>
        </p:nvSpPr>
        <p:spPr>
          <a:xfrm>
            <a:off x="2481969" y="4678693"/>
            <a:ext cx="10038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API</a:t>
            </a:r>
            <a:r>
              <a:rPr lang="zh-CN" alt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接口</a:t>
            </a:r>
            <a:endParaRPr lang="zh-CN" altLang="en-US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E11050CF-C0B1-4E7D-8DFA-06EA9F0D1F88}"/>
              </a:ext>
            </a:extLst>
          </p:cNvPr>
          <p:cNvSpPr/>
          <p:nvPr/>
        </p:nvSpPr>
        <p:spPr>
          <a:xfrm>
            <a:off x="3876677" y="1677761"/>
            <a:ext cx="591910" cy="1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5251D9B-BF58-4C29-8E58-8CA97A24FCDD}"/>
              </a:ext>
            </a:extLst>
          </p:cNvPr>
          <p:cNvSpPr/>
          <p:nvPr/>
        </p:nvSpPr>
        <p:spPr>
          <a:xfrm>
            <a:off x="7532748" y="1677761"/>
            <a:ext cx="591910" cy="17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C1B2A3-09F0-4CA8-9684-9C46D5D81EBE}"/>
              </a:ext>
            </a:extLst>
          </p:cNvPr>
          <p:cNvSpPr/>
          <p:nvPr/>
        </p:nvSpPr>
        <p:spPr>
          <a:xfrm>
            <a:off x="5139445" y="4894418"/>
            <a:ext cx="19239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TTS</a:t>
            </a:r>
            <a:r>
              <a:rPr lang="zh-CN" alt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语音合成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6B25234-2FAF-49BF-A743-EF9D51591FE9}"/>
              </a:ext>
            </a:extLst>
          </p:cNvPr>
          <p:cNvSpPr/>
          <p:nvPr/>
        </p:nvSpPr>
        <p:spPr>
          <a:xfrm>
            <a:off x="5382503" y="3037493"/>
            <a:ext cx="14157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NLP</a:t>
            </a:r>
            <a:r>
              <a:rPr lang="zh-CN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伪原创</a:t>
            </a:r>
            <a:endParaRPr lang="zh-CN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63D1CBD-0C4F-4184-9781-89F164295DF0}"/>
              </a:ext>
            </a:extLst>
          </p:cNvPr>
          <p:cNvSpPr/>
          <p:nvPr/>
        </p:nvSpPr>
        <p:spPr>
          <a:xfrm>
            <a:off x="4864966" y="2241331"/>
            <a:ext cx="24728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获取到的相关词条</a:t>
            </a:r>
            <a:endParaRPr lang="zh-CN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FE9686-865D-48B6-A40B-BA1994B7A264}"/>
              </a:ext>
            </a:extLst>
          </p:cNvPr>
          <p:cNvSpPr txBox="1"/>
          <p:nvPr/>
        </p:nvSpPr>
        <p:spPr>
          <a:xfrm>
            <a:off x="5375525" y="2564286"/>
            <a:ext cx="1440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词条，评论，新闻等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E23D8F-C5DE-4DD5-BEBE-1026EACCC65C}"/>
              </a:ext>
            </a:extLst>
          </p:cNvPr>
          <p:cNvSpPr/>
          <p:nvPr/>
        </p:nvSpPr>
        <p:spPr>
          <a:xfrm>
            <a:off x="5199952" y="3702472"/>
            <a:ext cx="5565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开头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8F2BC51-8340-426A-8184-1DE095A15CE5}"/>
              </a:ext>
            </a:extLst>
          </p:cNvPr>
          <p:cNvSpPr/>
          <p:nvPr/>
        </p:nvSpPr>
        <p:spPr>
          <a:xfrm>
            <a:off x="5812106" y="3702371"/>
            <a:ext cx="5565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正文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180CA3-0C8F-4B95-8E2F-78A7E5FBB20A}"/>
              </a:ext>
            </a:extLst>
          </p:cNvPr>
          <p:cNvSpPr/>
          <p:nvPr/>
        </p:nvSpPr>
        <p:spPr>
          <a:xfrm>
            <a:off x="6444330" y="3697514"/>
            <a:ext cx="55656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结尾</a:t>
            </a:r>
            <a:endParaRPr lang="zh-CN" altLang="en-US" sz="1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166E44-6C33-45F6-8960-7D6BA6AA3F10}"/>
              </a:ext>
            </a:extLst>
          </p:cNvPr>
          <p:cNvSpPr/>
          <p:nvPr/>
        </p:nvSpPr>
        <p:spPr>
          <a:xfrm>
            <a:off x="5393522" y="4241670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完整文案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B62B04F-0851-40A9-8186-225F96AB5C59}"/>
              </a:ext>
            </a:extLst>
          </p:cNvPr>
          <p:cNvSpPr/>
          <p:nvPr/>
        </p:nvSpPr>
        <p:spPr>
          <a:xfrm>
            <a:off x="5436000" y="5690580"/>
            <a:ext cx="13308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SRT</a:t>
            </a:r>
            <a:r>
              <a:rPr lang="zh-CN" altLang="en-US" sz="2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字幕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7DE4014-DBA5-416E-A2A0-83BDF0D9AD20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1383867" y="3686175"/>
            <a:ext cx="9618" cy="36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984B23F-8642-41CF-B354-9EB27F397ACC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2996500" y="3686175"/>
            <a:ext cx="1" cy="3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6A11B72-8B7C-45AC-B88D-1A9C926FF63B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flipH="1">
            <a:off x="6090389" y="2818202"/>
            <a:ext cx="5611" cy="21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30016C7-ADB8-4716-BDA1-2619D33F718F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6090388" y="3437603"/>
            <a:ext cx="1" cy="2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319465-7221-47FC-8A14-99D8DEFAD096}"/>
              </a:ext>
            </a:extLst>
          </p:cNvPr>
          <p:cNvCxnSpPr>
            <a:stCxn id="28" idx="2"/>
            <a:endCxn id="36" idx="0"/>
          </p:cNvCxnSpPr>
          <p:nvPr/>
        </p:nvCxnSpPr>
        <p:spPr>
          <a:xfrm flipH="1">
            <a:off x="5478234" y="3437603"/>
            <a:ext cx="612155" cy="26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6E4DED0-7287-4B67-8679-2CF03F9F3CF2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>
            <a:off x="6090389" y="3437603"/>
            <a:ext cx="632223" cy="25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63B6BA6-0976-4FB2-B1C6-A65588C096A4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>
            <a:off x="5478234" y="4010249"/>
            <a:ext cx="623174" cy="23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A90AFB8-3FE2-4CC1-B579-D864BAA27B0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6101408" y="4005291"/>
            <a:ext cx="621204" cy="2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892AE53-BF63-4CD6-88F7-F7914A299F3B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6090388" y="4010148"/>
            <a:ext cx="11020" cy="2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DCB5DDD-5491-46DA-992B-128064122E43}"/>
              </a:ext>
            </a:extLst>
          </p:cNvPr>
          <p:cNvCxnSpPr>
            <a:stCxn id="39" idx="2"/>
            <a:endCxn id="25" idx="0"/>
          </p:cNvCxnSpPr>
          <p:nvPr/>
        </p:nvCxnSpPr>
        <p:spPr>
          <a:xfrm>
            <a:off x="6101408" y="4703335"/>
            <a:ext cx="0" cy="19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EB011BC-E89D-489B-90A9-D91F2BBD9482}"/>
              </a:ext>
            </a:extLst>
          </p:cNvPr>
          <p:cNvCxnSpPr>
            <a:stCxn id="25" idx="2"/>
            <a:endCxn id="40" idx="0"/>
          </p:cNvCxnSpPr>
          <p:nvPr/>
        </p:nvCxnSpPr>
        <p:spPr>
          <a:xfrm flipH="1">
            <a:off x="6101407" y="5356083"/>
            <a:ext cx="1" cy="33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5274A602-8CE6-47DE-9F12-A7A61612625A}"/>
              </a:ext>
            </a:extLst>
          </p:cNvPr>
          <p:cNvSpPr/>
          <p:nvPr/>
        </p:nvSpPr>
        <p:spPr>
          <a:xfrm>
            <a:off x="8424594" y="2220303"/>
            <a:ext cx="259719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视频片段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48791D9-D2B5-48B5-AC67-16C6280E3858}"/>
              </a:ext>
            </a:extLst>
          </p:cNvPr>
          <p:cNvSpPr/>
          <p:nvPr/>
        </p:nvSpPr>
        <p:spPr>
          <a:xfrm>
            <a:off x="8909919" y="2966206"/>
            <a:ext cx="16265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添加</a:t>
            </a:r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TTS</a:t>
            </a:r>
            <a:r>
              <a:rPr lang="zh-CN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语音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127CB36-320B-45C9-A874-487473688DAF}"/>
              </a:ext>
            </a:extLst>
          </p:cNvPr>
          <p:cNvSpPr/>
          <p:nvPr/>
        </p:nvSpPr>
        <p:spPr>
          <a:xfrm>
            <a:off x="8897674" y="3755323"/>
            <a:ext cx="16510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添加</a:t>
            </a:r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SRT</a:t>
            </a:r>
            <a:r>
              <a:rPr lang="zh-CN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字幕</a:t>
            </a:r>
            <a:endParaRPr lang="zh-CN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A4BF258-AA32-4762-B2FD-AD24F4B2483B}"/>
              </a:ext>
            </a:extLst>
          </p:cNvPr>
          <p:cNvSpPr/>
          <p:nvPr/>
        </p:nvSpPr>
        <p:spPr>
          <a:xfrm>
            <a:off x="8871140" y="4540475"/>
            <a:ext cx="170409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添加个部分</a:t>
            </a:r>
            <a:r>
              <a:rPr lang="en-US" altLang="zh-CN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BGM</a:t>
            </a:r>
            <a:endParaRPr lang="zh-CN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F0722D2-BCB1-4B20-A583-BDC69D376458}"/>
              </a:ext>
            </a:extLst>
          </p:cNvPr>
          <p:cNvCxnSpPr>
            <a:cxnSpLocks/>
            <a:stCxn id="81" idx="2"/>
            <a:endCxn id="86" idx="0"/>
          </p:cNvCxnSpPr>
          <p:nvPr/>
        </p:nvCxnSpPr>
        <p:spPr>
          <a:xfrm flipH="1">
            <a:off x="9723188" y="2589635"/>
            <a:ext cx="2" cy="3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C452F4D-A962-4556-BF03-24EA7D93BB17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9723188" y="3366316"/>
            <a:ext cx="1" cy="38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A2D57E5-FC7B-4FFD-BF5E-577BB4201018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>
            <a:off x="9723189" y="4155433"/>
            <a:ext cx="0" cy="38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D9B8C88F-9DC5-4F6D-AEB2-B020A50950FE}"/>
              </a:ext>
            </a:extLst>
          </p:cNvPr>
          <p:cNvSpPr/>
          <p:nvPr/>
        </p:nvSpPr>
        <p:spPr>
          <a:xfrm>
            <a:off x="8707524" y="5422471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加入开头结尾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9E026E7-79A9-48A3-8820-D44CA89CA743}"/>
              </a:ext>
            </a:extLst>
          </p:cNvPr>
          <p:cNvSpPr/>
          <p:nvPr/>
        </p:nvSpPr>
        <p:spPr>
          <a:xfrm>
            <a:off x="8927747" y="6185884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最终视频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D9C310-B537-4B90-820D-62503AFEB044}"/>
              </a:ext>
            </a:extLst>
          </p:cNvPr>
          <p:cNvCxnSpPr>
            <a:stCxn id="88" idx="2"/>
            <a:endCxn id="108" idx="0"/>
          </p:cNvCxnSpPr>
          <p:nvPr/>
        </p:nvCxnSpPr>
        <p:spPr>
          <a:xfrm flipH="1">
            <a:off x="9723187" y="5248361"/>
            <a:ext cx="2" cy="17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477DC1-99B4-4F00-A40E-F37C5C30AEDB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9723187" y="5884136"/>
            <a:ext cx="15039" cy="30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3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D8C3C7C-88E7-4504-BD02-07307A152021}"/>
              </a:ext>
            </a:extLst>
          </p:cNvPr>
          <p:cNvSpPr txBox="1"/>
          <p:nvPr/>
        </p:nvSpPr>
        <p:spPr>
          <a:xfrm>
            <a:off x="2093118" y="600634"/>
            <a:ext cx="2017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报告视频自动生成器</a:t>
            </a:r>
          </a:p>
        </p:txBody>
      </p:sp>
      <p:sp>
        <p:nvSpPr>
          <p:cNvPr id="9" name="加号 8">
            <a:extLst>
              <a:ext uri="{FF2B5EF4-FFF2-40B4-BE49-F238E27FC236}">
                <a16:creationId xmlns:a16="http://schemas.microsoft.com/office/drawing/2014/main" id="{C0CE3AA7-831B-4BD1-B1F9-0A1E33B7EF05}"/>
              </a:ext>
            </a:extLst>
          </p:cNvPr>
          <p:cNvSpPr/>
          <p:nvPr/>
        </p:nvSpPr>
        <p:spPr>
          <a:xfrm>
            <a:off x="4449535" y="820512"/>
            <a:ext cx="542925" cy="5143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785E6F-9DB8-4EF9-8576-C54D36BDC446}"/>
              </a:ext>
            </a:extLst>
          </p:cNvPr>
          <p:cNvSpPr txBox="1"/>
          <p:nvPr/>
        </p:nvSpPr>
        <p:spPr>
          <a:xfrm>
            <a:off x="5331277" y="600633"/>
            <a:ext cx="2017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自动抓取当下热点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0E9F1C-3B78-42DF-9052-A5D836933645}"/>
              </a:ext>
            </a:extLst>
          </p:cNvPr>
          <p:cNvSpPr txBox="1"/>
          <p:nvPr/>
        </p:nvSpPr>
        <p:spPr>
          <a:xfrm>
            <a:off x="8339816" y="600632"/>
            <a:ext cx="2017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自动制作蹭热度视频</a:t>
            </a:r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74C32398-66A9-4AC2-AF5D-32DAA97A38D5}"/>
              </a:ext>
            </a:extLst>
          </p:cNvPr>
          <p:cNvSpPr/>
          <p:nvPr/>
        </p:nvSpPr>
        <p:spPr>
          <a:xfrm>
            <a:off x="7348877" y="899601"/>
            <a:ext cx="860312" cy="395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1CDBE-3CE1-46B4-9724-040C3168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389"/>
            <a:ext cx="10515600" cy="5511574"/>
          </a:xfrm>
        </p:spPr>
        <p:txBody>
          <a:bodyPr/>
          <a:lstStyle/>
          <a:p>
            <a:r>
              <a:rPr lang="zh-CN" altLang="en-US" dirty="0"/>
              <a:t>可能说话和当前播放内容无关</a:t>
            </a:r>
            <a:endParaRPr lang="en-US" altLang="zh-CN" dirty="0"/>
          </a:p>
          <a:p>
            <a:r>
              <a:rPr lang="zh-CN" altLang="en-US" dirty="0"/>
              <a:t>可能</a:t>
            </a:r>
            <a:r>
              <a:rPr lang="en-US" altLang="zh-CN" dirty="0"/>
              <a:t>BGM</a:t>
            </a:r>
            <a:r>
              <a:rPr lang="zh-CN" altLang="en-US" dirty="0"/>
              <a:t>不相干，不应景</a:t>
            </a:r>
            <a:endParaRPr lang="en-US" altLang="zh-CN" dirty="0"/>
          </a:p>
          <a:p>
            <a:r>
              <a:rPr lang="zh-CN" altLang="en-US" dirty="0"/>
              <a:t>文章最好可以用</a:t>
            </a:r>
            <a:r>
              <a:rPr lang="en-US" altLang="zh-CN" dirty="0"/>
              <a:t>AI</a:t>
            </a:r>
            <a:r>
              <a:rPr lang="zh-CN" altLang="en-US" dirty="0"/>
              <a:t>自动生成。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内容无关。。。无解，目标检测的前提是知道要检测什么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AI</a:t>
            </a:r>
            <a:r>
              <a:rPr lang="zh-CN" altLang="en-US" dirty="0"/>
              <a:t>进行情感分析，选择合适的</a:t>
            </a:r>
            <a:r>
              <a:rPr lang="en-US" altLang="zh-CN" dirty="0"/>
              <a:t>BGM</a:t>
            </a:r>
          </a:p>
          <a:p>
            <a:r>
              <a:rPr lang="zh-CN" altLang="en-US" dirty="0"/>
              <a:t>训练一个专用于写自媒体稿件的模型，写稿件。加入实际爬取到的信息进行机器创作。</a:t>
            </a:r>
          </a:p>
        </p:txBody>
      </p:sp>
    </p:spTree>
    <p:extLst>
      <p:ext uri="{BB962C8B-B14F-4D97-AF65-F5344CB8AC3E}">
        <p14:creationId xmlns:p14="http://schemas.microsoft.com/office/powerpoint/2010/main" val="305724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168</Words>
  <Application>Microsoft Office PowerPoint</Application>
  <PresentationFormat>宽屏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KunYuan Ding</dc:creator>
  <cp:lastModifiedBy>KunYuan Ding</cp:lastModifiedBy>
  <cp:revision>3</cp:revision>
  <dcterms:created xsi:type="dcterms:W3CDTF">2021-09-03T08:48:16Z</dcterms:created>
  <dcterms:modified xsi:type="dcterms:W3CDTF">2021-09-03T11:09:37Z</dcterms:modified>
</cp:coreProperties>
</file>