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0" r:id="rId2"/>
    <p:sldId id="257" r:id="rId3"/>
    <p:sldId id="265" r:id="rId4"/>
    <p:sldId id="269" r:id="rId5"/>
    <p:sldId id="262" r:id="rId6"/>
    <p:sldId id="263" r:id="rId7"/>
    <p:sldId id="264" r:id="rId8"/>
    <p:sldId id="258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3823-5647-48B0-9B30-845724AF397E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94006-AA45-4D09-BD22-44CC4FEF1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78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D94006-AA45-4D09-BD22-44CC4FEF152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8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A8CBB-336D-495B-9830-598850760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52E227-48DA-4B6E-8E12-5053BA13C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77FCEF-E2C6-4F6C-A5B5-F430F47F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3BB2-31AB-4D3C-9198-4275948F1A2D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9749B6-7F4B-4313-B92E-35CEE330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DED935-49D0-42D3-8858-C118B500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5227-49D0-414C-9BA0-9CDD5B0CA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21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863EA-7BC8-4F7D-8EFE-3CE398C9B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1B2094-23B8-4126-B914-C641F190A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3A712C-EA18-4521-A63F-39C5AAE78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3BB2-31AB-4D3C-9198-4275948F1A2D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7DDEC8-F696-4EF9-A071-A6E001EE7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2263E-D53A-4677-BAF5-20C73FDB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5227-49D0-414C-9BA0-9CDD5B0CA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97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883EE6-30C6-4193-BCAC-0BB0EAC20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4CEBA2-A59D-4D1F-864D-77EABFB3F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70A478-63DA-4C76-99CF-57A3188E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3BB2-31AB-4D3C-9198-4275948F1A2D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106A02-5EAF-479D-B374-5ADB37DF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314251-C47C-4554-B561-9575719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5227-49D0-414C-9BA0-9CDD5B0CA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56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66789-D1B4-4838-817E-DFBDA8E7D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328667-11A6-480B-9BDC-61802A419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6D5BA6-CB15-4211-B2D1-A677B865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3BB2-31AB-4D3C-9198-4275948F1A2D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CA738B-780B-42E8-AAF4-114B0398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F1428E-1355-4474-B5CB-C41CD75E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5227-49D0-414C-9BA0-9CDD5B0CA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59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F1A29-4396-40F4-B291-C17B5BFC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3F0AFB-96DE-4A80-8B66-3ABF6F439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D7DD4-620B-4231-A7CA-194B484B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3BB2-31AB-4D3C-9198-4275948F1A2D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2FD56-8FDE-4EA5-A01D-9EDC9E684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CCEAC4-5F12-40A2-8918-D4CB9DCC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5227-49D0-414C-9BA0-9CDD5B0CA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70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D4B59-8FB5-4379-B95B-71232456F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B1E979-C8B7-4AA3-B02D-6B82835F6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6D6423-ABF8-4532-B6A9-074473445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5742A3-9FF8-46D2-932A-75976E6DE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3BB2-31AB-4D3C-9198-4275948F1A2D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465F74-3801-4AD7-A0DD-6EA8A0BF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5F361C-C165-4F90-B5C1-C0F1559B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5227-49D0-414C-9BA0-9CDD5B0CA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48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28FC7-C7A6-4AAF-8B99-61DE628D7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D8B4E0-7465-4E40-AE97-4ACD6427D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16DDD9-BE84-48F9-8812-0A34E396E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E179D3-51D5-4DE7-B446-927666D07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44BEC7-D2BD-4C1A-9B09-0893C8CED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9655BF-0884-4D2E-A86C-923A6D864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3BB2-31AB-4D3C-9198-4275948F1A2D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333F1E-660C-405A-9E33-9FFAA3DC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EB1626-6838-4EAA-9E02-E5390C66B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5227-49D0-414C-9BA0-9CDD5B0CA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05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AA66B-33A6-473A-A571-F1F19F3F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4BBC8A-F247-4F0A-9E5B-B1FEC29FB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3BB2-31AB-4D3C-9198-4275948F1A2D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E85838-C73E-494C-95F2-3700B54B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18A50D-9EE0-4BE2-BDFB-08D5C588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5227-49D0-414C-9BA0-9CDD5B0CA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4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B596B0-BADC-491B-84D0-BC43AAAA3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3BB2-31AB-4D3C-9198-4275948F1A2D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1419F6-CB0D-4DB0-9C00-9951880E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6B7987-E5AF-4CC7-92E9-9ED1F174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5227-49D0-414C-9BA0-9CDD5B0CA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38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0C3B0-C006-4810-9A39-048453A39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A4C514-2398-4B99-B8B6-7B2032398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FD6D41-95B8-4CA1-BCE9-B34F924CE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878376-72E4-43D5-ACF4-CD6C2D01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3BB2-31AB-4D3C-9198-4275948F1A2D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7F27E5-969D-483B-8811-FA80BB796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135030-C5B9-481D-A984-F162A750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5227-49D0-414C-9BA0-9CDD5B0CA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77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57223-C84E-40CF-8C0A-8A64A983B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3D69BD-F668-4D5B-9CD0-824266256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45AA88-F293-4FA3-BED8-6A89A4075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C614EA-9EAC-43C7-ADA2-AA9F3426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3BB2-31AB-4D3C-9198-4275948F1A2D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F73EE3-CB64-4883-970D-0D482708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220C64-F24C-406F-ACBD-26DBA5AB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5227-49D0-414C-9BA0-9CDD5B0CA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78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C366AA-780B-4057-A17B-EED8D379B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AFF7BD-F02E-417D-A2A5-66F5A0C21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DB1272-7A47-40FC-92AD-080314321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33BB2-31AB-4D3C-9198-4275948F1A2D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E9C58E-105D-4CE7-91C9-306B15710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586818-6676-4E14-BD36-BDBCB9B9B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15227-49D0-414C-9BA0-9CDD5B0CA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78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04034C4-E55C-45F7-9A4A-39BC2D6CCED5}"/>
              </a:ext>
            </a:extLst>
          </p:cNvPr>
          <p:cNvSpPr/>
          <p:nvPr/>
        </p:nvSpPr>
        <p:spPr>
          <a:xfrm>
            <a:off x="1483823" y="3429000"/>
            <a:ext cx="1586848" cy="3693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教师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C95886-B12D-4CC3-9FFA-4F194C748C89}"/>
              </a:ext>
            </a:extLst>
          </p:cNvPr>
          <p:cNvSpPr/>
          <p:nvPr/>
        </p:nvSpPr>
        <p:spPr>
          <a:xfrm>
            <a:off x="9499939" y="287516"/>
            <a:ext cx="2031325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>
                  <a:noFill/>
                </a:ln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登陆系统</a:t>
            </a:r>
            <a:endParaRPr lang="en-US" altLang="zh-CN" sz="3600" dirty="0">
              <a:ln w="0">
                <a:noFill/>
              </a:ln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altLang="zh-CN" sz="3600" b="0" cap="none" spc="0" dirty="0">
                <a:ln w="0">
                  <a:noFill/>
                </a:ln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login</a:t>
            </a:r>
            <a:endParaRPr lang="zh-CN" altLang="en-US" sz="3600" b="0" cap="none" spc="0" dirty="0">
              <a:ln w="0">
                <a:noFill/>
              </a:ln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6D74CC9-338A-4FB0-B0BA-B500C92DB65C}"/>
              </a:ext>
            </a:extLst>
          </p:cNvPr>
          <p:cNvSpPr/>
          <p:nvPr/>
        </p:nvSpPr>
        <p:spPr>
          <a:xfrm>
            <a:off x="4468541" y="6085002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当前</a:t>
            </a:r>
            <a:r>
              <a:rPr lang="zh-CN" altLang="en-U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时间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373CB8F-4054-413C-907E-CDDA77DCDC6C}"/>
              </a:ext>
            </a:extLst>
          </p:cNvPr>
          <p:cNvSpPr/>
          <p:nvPr/>
        </p:nvSpPr>
        <p:spPr>
          <a:xfrm>
            <a:off x="6096000" y="6131168"/>
            <a:ext cx="92845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11</a:t>
            </a:r>
            <a:r>
              <a:rPr lang="zh-CN" altLang="en-US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：</a:t>
            </a:r>
            <a:r>
              <a:rPr lang="en-US" altLang="zh-CN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19</a:t>
            </a:r>
            <a:endParaRPr lang="zh-CN" altLang="en-US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338F5F-9E91-4CD9-8272-239EA137DFCE}"/>
              </a:ext>
            </a:extLst>
          </p:cNvPr>
          <p:cNvSpPr/>
          <p:nvPr/>
        </p:nvSpPr>
        <p:spPr>
          <a:xfrm>
            <a:off x="806182" y="2885696"/>
            <a:ext cx="249299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请选择您的用户类型：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88AA79E-FA78-47C6-8E52-0E8F829D8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0" y="287516"/>
            <a:ext cx="962445" cy="96244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C27162A-B81D-4B28-90BA-DA828589F724}"/>
              </a:ext>
            </a:extLst>
          </p:cNvPr>
          <p:cNvSpPr/>
          <p:nvPr/>
        </p:nvSpPr>
        <p:spPr>
          <a:xfrm>
            <a:off x="1291472" y="245917"/>
            <a:ext cx="295465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北京邮电大学</a:t>
            </a:r>
            <a:endParaRPr lang="en-US" altLang="zh-CN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课程管理系统</a:t>
            </a:r>
            <a:endParaRPr lang="zh-CN" alt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C72A13F-F7EC-4E79-B46B-0781A4847994}"/>
              </a:ext>
            </a:extLst>
          </p:cNvPr>
          <p:cNvSpPr/>
          <p:nvPr/>
        </p:nvSpPr>
        <p:spPr>
          <a:xfrm>
            <a:off x="1483823" y="3897595"/>
            <a:ext cx="1586848" cy="3693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学生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C583CBC-CDAA-41CA-92F1-027A3CF4E95A}"/>
              </a:ext>
            </a:extLst>
          </p:cNvPr>
          <p:cNvSpPr/>
          <p:nvPr/>
        </p:nvSpPr>
        <p:spPr>
          <a:xfrm>
            <a:off x="1483823" y="4366190"/>
            <a:ext cx="1586848" cy="3693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B8214B0-9091-4BF4-8A77-E508936F1194}"/>
              </a:ext>
            </a:extLst>
          </p:cNvPr>
          <p:cNvSpPr/>
          <p:nvPr/>
        </p:nvSpPr>
        <p:spPr>
          <a:xfrm>
            <a:off x="1242586" y="1663949"/>
            <a:ext cx="295465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欢迎登陆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5100B01-3EC1-44D2-8672-5468290F2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634" y="1790699"/>
            <a:ext cx="5898697" cy="363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226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17AF0934-C59F-4821-AB42-94E9A11DF698}"/>
              </a:ext>
            </a:extLst>
          </p:cNvPr>
          <p:cNvSpPr/>
          <p:nvPr/>
        </p:nvSpPr>
        <p:spPr>
          <a:xfrm>
            <a:off x="1168924" y="2045617"/>
            <a:ext cx="2111604" cy="72586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选课管理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D6F2A1C-BAAE-4977-98C1-CC074C7A70D2}"/>
              </a:ext>
            </a:extLst>
          </p:cNvPr>
          <p:cNvSpPr/>
          <p:nvPr/>
        </p:nvSpPr>
        <p:spPr>
          <a:xfrm>
            <a:off x="1168924" y="2943395"/>
            <a:ext cx="2111604" cy="7258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课程管理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F92B147-4AA3-4C39-A2E5-B699F38F6577}"/>
              </a:ext>
            </a:extLst>
          </p:cNvPr>
          <p:cNvSpPr/>
          <p:nvPr/>
        </p:nvSpPr>
        <p:spPr>
          <a:xfrm>
            <a:off x="1168924" y="3841173"/>
            <a:ext cx="2111604" cy="72586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个人信息管理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F2F75BD-4C38-47A5-9FB7-2BD715194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7" y="245917"/>
            <a:ext cx="962445" cy="96244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53580E0-5C59-4846-9B3C-65FE82C27486}"/>
              </a:ext>
            </a:extLst>
          </p:cNvPr>
          <p:cNvSpPr/>
          <p:nvPr/>
        </p:nvSpPr>
        <p:spPr>
          <a:xfrm>
            <a:off x="1291472" y="245917"/>
            <a:ext cx="295465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北京邮电大学</a:t>
            </a:r>
            <a:endParaRPr lang="en-US" altLang="zh-CN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教师管理系统</a:t>
            </a:r>
            <a:endParaRPr lang="zh-CN" alt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CEA0C10-77B8-4167-8423-11FF9F17043D}"/>
              </a:ext>
            </a:extLst>
          </p:cNvPr>
          <p:cNvSpPr/>
          <p:nvPr/>
        </p:nvSpPr>
        <p:spPr>
          <a:xfrm>
            <a:off x="5390885" y="1380259"/>
            <a:ext cx="2339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effectLst/>
              </a:rPr>
              <a:t>根据</a:t>
            </a:r>
            <a:r>
              <a:rPr lang="zh-CN" altLang="en-US" sz="2400" dirty="0">
                <a:ln w="0"/>
              </a:rPr>
              <a:t>课程名</a:t>
            </a:r>
            <a:r>
              <a:rPr lang="zh-CN" altLang="en-US" sz="2400" b="0" cap="none" spc="0" dirty="0">
                <a:ln w="0"/>
                <a:effectLst/>
              </a:rPr>
              <a:t>查询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57CC7FA-0174-4A7E-99E0-3C75B439D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59" y="1380260"/>
            <a:ext cx="2607089" cy="46166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2901D4D4-9A00-40C0-992F-E014F77368E3}"/>
              </a:ext>
            </a:extLst>
          </p:cNvPr>
          <p:cNvSpPr/>
          <p:nvPr/>
        </p:nvSpPr>
        <p:spPr>
          <a:xfrm>
            <a:off x="4055566" y="1896128"/>
            <a:ext cx="7348842" cy="3872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59CA415-B084-4903-A30F-719EB9DA365C}"/>
              </a:ext>
            </a:extLst>
          </p:cNvPr>
          <p:cNvSpPr/>
          <p:nvPr/>
        </p:nvSpPr>
        <p:spPr>
          <a:xfrm>
            <a:off x="4258892" y="2073028"/>
            <a:ext cx="2752626" cy="443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DEB2614-3A15-4431-A0D3-26CCEC5C0846}"/>
              </a:ext>
            </a:extLst>
          </p:cNvPr>
          <p:cNvSpPr/>
          <p:nvPr/>
        </p:nvSpPr>
        <p:spPr>
          <a:xfrm>
            <a:off x="4258892" y="2784751"/>
            <a:ext cx="2752626" cy="443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E3D66B0-69E1-4D44-8BE6-6CDFE6D38C35}"/>
              </a:ext>
            </a:extLst>
          </p:cNvPr>
          <p:cNvSpPr/>
          <p:nvPr/>
        </p:nvSpPr>
        <p:spPr>
          <a:xfrm>
            <a:off x="4258892" y="3519753"/>
            <a:ext cx="2752626" cy="443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C43221-94B4-4A20-9DE7-48F843DDE2A6}"/>
              </a:ext>
            </a:extLst>
          </p:cNvPr>
          <p:cNvSpPr/>
          <p:nvPr/>
        </p:nvSpPr>
        <p:spPr>
          <a:xfrm>
            <a:off x="4258892" y="4254755"/>
            <a:ext cx="2752626" cy="443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C2C6230-326A-465F-A4D5-725F0CFC87DF}"/>
              </a:ext>
            </a:extLst>
          </p:cNvPr>
          <p:cNvSpPr/>
          <p:nvPr/>
        </p:nvSpPr>
        <p:spPr>
          <a:xfrm>
            <a:off x="4258892" y="4989757"/>
            <a:ext cx="2752626" cy="443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D82BD88-D52B-4ADA-AD5A-864700989746}"/>
              </a:ext>
            </a:extLst>
          </p:cNvPr>
          <p:cNvSpPr/>
          <p:nvPr/>
        </p:nvSpPr>
        <p:spPr>
          <a:xfrm>
            <a:off x="8947484" y="2084957"/>
            <a:ext cx="923827" cy="443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9882CEE3-D5F4-4F10-ADAB-7C02F9111E80}"/>
              </a:ext>
            </a:extLst>
          </p:cNvPr>
          <p:cNvSpPr/>
          <p:nvPr/>
        </p:nvSpPr>
        <p:spPr>
          <a:xfrm>
            <a:off x="10110125" y="2084957"/>
            <a:ext cx="923827" cy="443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2B2353A-3D0B-48DB-992C-4A639702D93A}"/>
              </a:ext>
            </a:extLst>
          </p:cNvPr>
          <p:cNvSpPr/>
          <p:nvPr/>
        </p:nvSpPr>
        <p:spPr>
          <a:xfrm>
            <a:off x="8947484" y="2796680"/>
            <a:ext cx="923827" cy="443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31F0D4DF-3CF7-48F7-88A3-07F554F8DAB0}"/>
              </a:ext>
            </a:extLst>
          </p:cNvPr>
          <p:cNvSpPr/>
          <p:nvPr/>
        </p:nvSpPr>
        <p:spPr>
          <a:xfrm>
            <a:off x="10110125" y="2796680"/>
            <a:ext cx="923827" cy="443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CF719A31-42F8-4ED1-A1F9-9BCB188FA96E}"/>
              </a:ext>
            </a:extLst>
          </p:cNvPr>
          <p:cNvSpPr/>
          <p:nvPr/>
        </p:nvSpPr>
        <p:spPr>
          <a:xfrm>
            <a:off x="8947484" y="3531682"/>
            <a:ext cx="923827" cy="443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9AABBB6-2CA5-4A3E-B89F-F88D52C6F2EA}"/>
              </a:ext>
            </a:extLst>
          </p:cNvPr>
          <p:cNvSpPr/>
          <p:nvPr/>
        </p:nvSpPr>
        <p:spPr>
          <a:xfrm>
            <a:off x="10110125" y="3531682"/>
            <a:ext cx="923827" cy="443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13EEBD7-E37B-4E91-BED9-CE2F58058CF8}"/>
              </a:ext>
            </a:extLst>
          </p:cNvPr>
          <p:cNvSpPr/>
          <p:nvPr/>
        </p:nvSpPr>
        <p:spPr>
          <a:xfrm>
            <a:off x="8947484" y="4266684"/>
            <a:ext cx="923827" cy="443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6E9CA8FC-F2E2-4F4A-8DF8-FAB09541A5CA}"/>
              </a:ext>
            </a:extLst>
          </p:cNvPr>
          <p:cNvSpPr/>
          <p:nvPr/>
        </p:nvSpPr>
        <p:spPr>
          <a:xfrm>
            <a:off x="10110125" y="4266684"/>
            <a:ext cx="923827" cy="443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B32CC189-BDFB-4300-BDA2-58671B450162}"/>
              </a:ext>
            </a:extLst>
          </p:cNvPr>
          <p:cNvSpPr/>
          <p:nvPr/>
        </p:nvSpPr>
        <p:spPr>
          <a:xfrm>
            <a:off x="8947484" y="4992260"/>
            <a:ext cx="923827" cy="443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8B61282-418B-436C-A18F-B9A49D611D22}"/>
              </a:ext>
            </a:extLst>
          </p:cNvPr>
          <p:cNvSpPr/>
          <p:nvPr/>
        </p:nvSpPr>
        <p:spPr>
          <a:xfrm>
            <a:off x="10110125" y="4992260"/>
            <a:ext cx="923827" cy="443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9B002E9-9C22-4E02-93CF-E3C7E2BEDFA7}"/>
              </a:ext>
            </a:extLst>
          </p:cNvPr>
          <p:cNvSpPr/>
          <p:nvPr/>
        </p:nvSpPr>
        <p:spPr>
          <a:xfrm>
            <a:off x="4055567" y="5927990"/>
            <a:ext cx="853774" cy="398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BCEC6BE-41B3-4405-B17B-1B772DB8E21A}"/>
              </a:ext>
            </a:extLst>
          </p:cNvPr>
          <p:cNvSpPr txBox="1"/>
          <p:nvPr/>
        </p:nvSpPr>
        <p:spPr>
          <a:xfrm>
            <a:off x="9637337" y="184362"/>
            <a:ext cx="23378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厚德博学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敬业乐群</a:t>
            </a:r>
          </a:p>
        </p:txBody>
      </p:sp>
    </p:spTree>
    <p:extLst>
      <p:ext uri="{BB962C8B-B14F-4D97-AF65-F5344CB8AC3E}">
        <p14:creationId xmlns:p14="http://schemas.microsoft.com/office/powerpoint/2010/main" val="3646273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17AF0934-C59F-4821-AB42-94E9A11DF698}"/>
              </a:ext>
            </a:extLst>
          </p:cNvPr>
          <p:cNvSpPr/>
          <p:nvPr/>
        </p:nvSpPr>
        <p:spPr>
          <a:xfrm>
            <a:off x="1168924" y="2045617"/>
            <a:ext cx="2111604" cy="72586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选课管理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D6F2A1C-BAAE-4977-98C1-CC074C7A70D2}"/>
              </a:ext>
            </a:extLst>
          </p:cNvPr>
          <p:cNvSpPr/>
          <p:nvPr/>
        </p:nvSpPr>
        <p:spPr>
          <a:xfrm>
            <a:off x="1168924" y="2941015"/>
            <a:ext cx="2111604" cy="72586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课程管理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F92B147-4AA3-4C39-A2E5-B699F38F6577}"/>
              </a:ext>
            </a:extLst>
          </p:cNvPr>
          <p:cNvSpPr/>
          <p:nvPr/>
        </p:nvSpPr>
        <p:spPr>
          <a:xfrm>
            <a:off x="1168924" y="3836413"/>
            <a:ext cx="2111604" cy="7258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个人信息管理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CA55F5-760D-4149-BE08-8659B6FCF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7" y="245917"/>
            <a:ext cx="962445" cy="96244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7BBAAF2-9046-4297-9D21-61627F82CEB8}"/>
              </a:ext>
            </a:extLst>
          </p:cNvPr>
          <p:cNvSpPr/>
          <p:nvPr/>
        </p:nvSpPr>
        <p:spPr>
          <a:xfrm>
            <a:off x="1291472" y="245917"/>
            <a:ext cx="295465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北京邮电大学</a:t>
            </a:r>
            <a:endParaRPr lang="en-US" altLang="zh-CN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教师管理系统</a:t>
            </a:r>
            <a:endParaRPr lang="zh-CN" alt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18EED8-301B-430D-96B4-11AC79CB28D4}"/>
              </a:ext>
            </a:extLst>
          </p:cNvPr>
          <p:cNvSpPr/>
          <p:nvPr/>
        </p:nvSpPr>
        <p:spPr>
          <a:xfrm>
            <a:off x="5814214" y="2125597"/>
            <a:ext cx="2566213" cy="4832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1AB2A58-374A-4AC7-9CBB-CCF98F77A2F7}"/>
              </a:ext>
            </a:extLst>
          </p:cNvPr>
          <p:cNvSpPr/>
          <p:nvPr/>
        </p:nvSpPr>
        <p:spPr>
          <a:xfrm>
            <a:off x="5814214" y="2945729"/>
            <a:ext cx="2566213" cy="4832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AE105FC-0D77-4596-B1EF-539D7D3E635E}"/>
              </a:ext>
            </a:extLst>
          </p:cNvPr>
          <p:cNvSpPr/>
          <p:nvPr/>
        </p:nvSpPr>
        <p:spPr>
          <a:xfrm>
            <a:off x="5814214" y="3749363"/>
            <a:ext cx="2566213" cy="4832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CBC4B36-F020-454D-9BE3-0D65EA17369A}"/>
              </a:ext>
            </a:extLst>
          </p:cNvPr>
          <p:cNvSpPr/>
          <p:nvPr/>
        </p:nvSpPr>
        <p:spPr>
          <a:xfrm>
            <a:off x="9172281" y="2125597"/>
            <a:ext cx="1206630" cy="48327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修改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D7B174A-0CD2-4E05-985B-E4C2EE555939}"/>
              </a:ext>
            </a:extLst>
          </p:cNvPr>
          <p:cNvSpPr/>
          <p:nvPr/>
        </p:nvSpPr>
        <p:spPr>
          <a:xfrm>
            <a:off x="9172281" y="2941015"/>
            <a:ext cx="1206630" cy="48327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修改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C787E76-0338-40DE-867A-47F0D5B369F3}"/>
              </a:ext>
            </a:extLst>
          </p:cNvPr>
          <p:cNvSpPr/>
          <p:nvPr/>
        </p:nvSpPr>
        <p:spPr>
          <a:xfrm>
            <a:off x="9172281" y="3749363"/>
            <a:ext cx="1206630" cy="48327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修改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0D5A0AA-A1AA-4926-B883-24E3C534A200}"/>
              </a:ext>
            </a:extLst>
          </p:cNvPr>
          <p:cNvSpPr/>
          <p:nvPr/>
        </p:nvSpPr>
        <p:spPr>
          <a:xfrm>
            <a:off x="3978111" y="2045617"/>
            <a:ext cx="120663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电话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CEF0C3D-9892-412E-B442-679864005837}"/>
              </a:ext>
            </a:extLst>
          </p:cNvPr>
          <p:cNvSpPr/>
          <p:nvPr/>
        </p:nvSpPr>
        <p:spPr>
          <a:xfrm>
            <a:off x="3978111" y="2865603"/>
            <a:ext cx="120663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邮箱</a:t>
            </a:r>
            <a:endParaRPr lang="zh-CN" alt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B8E6A10-AF2C-4313-8F78-032F353A8B4C}"/>
              </a:ext>
            </a:extLst>
          </p:cNvPr>
          <p:cNvSpPr/>
          <p:nvPr/>
        </p:nvSpPr>
        <p:spPr>
          <a:xfrm>
            <a:off x="3978111" y="3685589"/>
            <a:ext cx="120663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密码</a:t>
            </a:r>
            <a:endParaRPr lang="zh-CN" alt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3F661FF-6D03-4AA3-8323-CA2874EBBA8A}"/>
              </a:ext>
            </a:extLst>
          </p:cNvPr>
          <p:cNvSpPr txBox="1"/>
          <p:nvPr/>
        </p:nvSpPr>
        <p:spPr>
          <a:xfrm>
            <a:off x="9637337" y="184362"/>
            <a:ext cx="23378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厚德博学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敬业乐群</a:t>
            </a:r>
          </a:p>
        </p:txBody>
      </p:sp>
    </p:spTree>
    <p:extLst>
      <p:ext uri="{BB962C8B-B14F-4D97-AF65-F5344CB8AC3E}">
        <p14:creationId xmlns:p14="http://schemas.microsoft.com/office/powerpoint/2010/main" val="98936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06737124-8518-41EA-9604-29E0A412667B}"/>
              </a:ext>
            </a:extLst>
          </p:cNvPr>
          <p:cNvSpPr/>
          <p:nvPr/>
        </p:nvSpPr>
        <p:spPr>
          <a:xfrm>
            <a:off x="527900" y="2163452"/>
            <a:ext cx="2111604" cy="38649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查询课程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D893346-4287-4695-86F2-94EC1355CCFA}"/>
              </a:ext>
            </a:extLst>
          </p:cNvPr>
          <p:cNvSpPr/>
          <p:nvPr/>
        </p:nvSpPr>
        <p:spPr>
          <a:xfrm>
            <a:off x="527900" y="1715678"/>
            <a:ext cx="2111604" cy="38649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学生选课中心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3860CA0-CE59-464B-B22D-B509494D01E6}"/>
              </a:ext>
            </a:extLst>
          </p:cNvPr>
          <p:cNvSpPr/>
          <p:nvPr/>
        </p:nvSpPr>
        <p:spPr>
          <a:xfrm>
            <a:off x="527900" y="2611225"/>
            <a:ext cx="2111604" cy="38649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查询选课结果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DD4D10E-9377-431B-97EF-63231749AAF6}"/>
              </a:ext>
            </a:extLst>
          </p:cNvPr>
          <p:cNvSpPr/>
          <p:nvPr/>
        </p:nvSpPr>
        <p:spPr>
          <a:xfrm>
            <a:off x="527900" y="3058998"/>
            <a:ext cx="2111604" cy="38649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删除选课结果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4786E6B-58CF-4815-9C72-6B8E092BA921}"/>
              </a:ext>
            </a:extLst>
          </p:cNvPr>
          <p:cNvSpPr/>
          <p:nvPr/>
        </p:nvSpPr>
        <p:spPr>
          <a:xfrm>
            <a:off x="527900" y="3506771"/>
            <a:ext cx="2111604" cy="38649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个人信息管理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9D56F9-EA10-4038-ACC6-C5D192D02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0" y="287516"/>
            <a:ext cx="962445" cy="96244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821E559-03AF-48F5-B175-A9031CE3B09A}"/>
              </a:ext>
            </a:extLst>
          </p:cNvPr>
          <p:cNvSpPr/>
          <p:nvPr/>
        </p:nvSpPr>
        <p:spPr>
          <a:xfrm>
            <a:off x="1291472" y="245917"/>
            <a:ext cx="295465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北京邮电大学</a:t>
            </a:r>
            <a:endParaRPr lang="en-US" altLang="zh-CN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学生选课系统</a:t>
            </a:r>
            <a:endParaRPr lang="zh-CN" alt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E2D4CE-9DFF-4B44-A9CB-CD80B1161105}"/>
              </a:ext>
            </a:extLst>
          </p:cNvPr>
          <p:cNvSpPr txBox="1"/>
          <p:nvPr/>
        </p:nvSpPr>
        <p:spPr>
          <a:xfrm>
            <a:off x="9637337" y="184362"/>
            <a:ext cx="23378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厚德博学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敬业乐群</a:t>
            </a: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F874E6B0-7211-4CE9-A365-127B68140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026" y="1554345"/>
            <a:ext cx="6217106" cy="411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9AD0235-590B-4493-848D-A7DDED34C414}"/>
              </a:ext>
            </a:extLst>
          </p:cNvPr>
          <p:cNvSpPr/>
          <p:nvPr/>
        </p:nvSpPr>
        <p:spPr>
          <a:xfrm>
            <a:off x="527900" y="3954544"/>
            <a:ext cx="2111604" cy="38649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Harlow Solid Italic" panose="04030604020F02020D02" pitchFamily="82" charset="0"/>
              </a:rPr>
              <a:t>Logout</a:t>
            </a:r>
            <a:endParaRPr lang="zh-CN" altLang="en-US" dirty="0"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12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06737124-8518-41EA-9604-29E0A412667B}"/>
              </a:ext>
            </a:extLst>
          </p:cNvPr>
          <p:cNvSpPr/>
          <p:nvPr/>
        </p:nvSpPr>
        <p:spPr>
          <a:xfrm>
            <a:off x="527900" y="2163452"/>
            <a:ext cx="2111604" cy="38649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查询课程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D893346-4287-4695-86F2-94EC1355CCFA}"/>
              </a:ext>
            </a:extLst>
          </p:cNvPr>
          <p:cNvSpPr/>
          <p:nvPr/>
        </p:nvSpPr>
        <p:spPr>
          <a:xfrm>
            <a:off x="527900" y="1715678"/>
            <a:ext cx="2111604" cy="38649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学生选课中心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3860CA0-CE59-464B-B22D-B509494D01E6}"/>
              </a:ext>
            </a:extLst>
          </p:cNvPr>
          <p:cNvSpPr/>
          <p:nvPr/>
        </p:nvSpPr>
        <p:spPr>
          <a:xfrm>
            <a:off x="527900" y="2611225"/>
            <a:ext cx="2111604" cy="38649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查询选课结果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DD4D10E-9377-431B-97EF-63231749AAF6}"/>
              </a:ext>
            </a:extLst>
          </p:cNvPr>
          <p:cNvSpPr/>
          <p:nvPr/>
        </p:nvSpPr>
        <p:spPr>
          <a:xfrm>
            <a:off x="527900" y="3058998"/>
            <a:ext cx="2111604" cy="38649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删除选课结果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4786E6B-58CF-4815-9C72-6B8E092BA921}"/>
              </a:ext>
            </a:extLst>
          </p:cNvPr>
          <p:cNvSpPr/>
          <p:nvPr/>
        </p:nvSpPr>
        <p:spPr>
          <a:xfrm>
            <a:off x="527900" y="3506771"/>
            <a:ext cx="2111604" cy="38649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个人信息管理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83B0345-2434-4552-8BA0-DAE495008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0" y="287516"/>
            <a:ext cx="962445" cy="962445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BF4EEB01-971B-4C31-A6CB-1727D9C70BC5}"/>
              </a:ext>
            </a:extLst>
          </p:cNvPr>
          <p:cNvSpPr/>
          <p:nvPr/>
        </p:nvSpPr>
        <p:spPr>
          <a:xfrm>
            <a:off x="9828849" y="5502442"/>
            <a:ext cx="1395664" cy="4812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下一页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DEE597C-ED75-4F32-A2D8-2840113109DD}"/>
              </a:ext>
            </a:extLst>
          </p:cNvPr>
          <p:cNvSpPr/>
          <p:nvPr/>
        </p:nvSpPr>
        <p:spPr>
          <a:xfrm>
            <a:off x="3272589" y="1715678"/>
            <a:ext cx="8021053" cy="3337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914B628-7A94-416A-803D-4AA333EF3B01}"/>
              </a:ext>
            </a:extLst>
          </p:cNvPr>
          <p:cNvSpPr/>
          <p:nvPr/>
        </p:nvSpPr>
        <p:spPr>
          <a:xfrm>
            <a:off x="8039741" y="5518980"/>
            <a:ext cx="1395664" cy="4812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上一页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CA4DF9-DFAD-4CA3-918F-4F02F98B3845}"/>
              </a:ext>
            </a:extLst>
          </p:cNvPr>
          <p:cNvSpPr/>
          <p:nvPr/>
        </p:nvSpPr>
        <p:spPr>
          <a:xfrm>
            <a:off x="1291472" y="245917"/>
            <a:ext cx="295465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北京邮电大学</a:t>
            </a:r>
            <a:endParaRPr lang="en-US" altLang="zh-CN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学生选课系统</a:t>
            </a:r>
            <a:endParaRPr lang="zh-CN" alt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F9F43A4-B415-42DF-8205-B764C240334C}"/>
              </a:ext>
            </a:extLst>
          </p:cNvPr>
          <p:cNvSpPr/>
          <p:nvPr/>
        </p:nvSpPr>
        <p:spPr>
          <a:xfrm>
            <a:off x="527900" y="3954544"/>
            <a:ext cx="2111604" cy="38649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Harlow Solid Italic" panose="04030604020F02020D02" pitchFamily="82" charset="0"/>
              </a:rPr>
              <a:t>Logout</a:t>
            </a:r>
            <a:endParaRPr lang="zh-CN" altLang="en-US" dirty="0">
              <a:latin typeface="Harlow Solid Italic" panose="04030604020F02020D02" pitchFamily="8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65D02D-052A-4ECB-9EE7-4EA6822F9512}"/>
              </a:ext>
            </a:extLst>
          </p:cNvPr>
          <p:cNvSpPr txBox="1"/>
          <p:nvPr/>
        </p:nvSpPr>
        <p:spPr>
          <a:xfrm>
            <a:off x="9637337" y="184362"/>
            <a:ext cx="23378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厚德博学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敬业乐群</a:t>
            </a:r>
          </a:p>
        </p:txBody>
      </p:sp>
    </p:spTree>
    <p:extLst>
      <p:ext uri="{BB962C8B-B14F-4D97-AF65-F5344CB8AC3E}">
        <p14:creationId xmlns:p14="http://schemas.microsoft.com/office/powerpoint/2010/main" val="248714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06737124-8518-41EA-9604-29E0A412667B}"/>
              </a:ext>
            </a:extLst>
          </p:cNvPr>
          <p:cNvSpPr/>
          <p:nvPr/>
        </p:nvSpPr>
        <p:spPr>
          <a:xfrm>
            <a:off x="527900" y="2163452"/>
            <a:ext cx="2111604" cy="38649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查询课程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D893346-4287-4695-86F2-94EC1355CCFA}"/>
              </a:ext>
            </a:extLst>
          </p:cNvPr>
          <p:cNvSpPr/>
          <p:nvPr/>
        </p:nvSpPr>
        <p:spPr>
          <a:xfrm>
            <a:off x="527900" y="1715678"/>
            <a:ext cx="2111604" cy="38649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学生选课中心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3860CA0-CE59-464B-B22D-B509494D01E6}"/>
              </a:ext>
            </a:extLst>
          </p:cNvPr>
          <p:cNvSpPr/>
          <p:nvPr/>
        </p:nvSpPr>
        <p:spPr>
          <a:xfrm>
            <a:off x="527900" y="2611225"/>
            <a:ext cx="2111604" cy="38649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查询选课结果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DD4D10E-9377-431B-97EF-63231749AAF6}"/>
              </a:ext>
            </a:extLst>
          </p:cNvPr>
          <p:cNvSpPr/>
          <p:nvPr/>
        </p:nvSpPr>
        <p:spPr>
          <a:xfrm>
            <a:off x="527900" y="3058998"/>
            <a:ext cx="2111604" cy="38649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删除选课结果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4786E6B-58CF-4815-9C72-6B8E092BA921}"/>
              </a:ext>
            </a:extLst>
          </p:cNvPr>
          <p:cNvSpPr/>
          <p:nvPr/>
        </p:nvSpPr>
        <p:spPr>
          <a:xfrm>
            <a:off x="527900" y="3506771"/>
            <a:ext cx="2111604" cy="38649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个人信息管理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A53AB49-098F-413F-9B27-ACA2CEC41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7" y="272525"/>
            <a:ext cx="962445" cy="96244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06B54566-7123-44A9-A26E-C8B5F197D1A2}"/>
              </a:ext>
            </a:extLst>
          </p:cNvPr>
          <p:cNvSpPr/>
          <p:nvPr/>
        </p:nvSpPr>
        <p:spPr>
          <a:xfrm>
            <a:off x="3272589" y="1941922"/>
            <a:ext cx="8021053" cy="31113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75BF1D2-7115-4D00-878C-D01E0D5CD69F}"/>
              </a:ext>
            </a:extLst>
          </p:cNvPr>
          <p:cNvSpPr txBox="1"/>
          <p:nvPr/>
        </p:nvSpPr>
        <p:spPr>
          <a:xfrm>
            <a:off x="9637337" y="184362"/>
            <a:ext cx="23378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厚德博学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敬业乐群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D287D66-2C47-449B-8A88-5361818BB562}"/>
              </a:ext>
            </a:extLst>
          </p:cNvPr>
          <p:cNvSpPr/>
          <p:nvPr/>
        </p:nvSpPr>
        <p:spPr>
          <a:xfrm>
            <a:off x="4752023" y="1394275"/>
            <a:ext cx="30700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effectLst/>
              </a:rPr>
              <a:t>根据学院</a:t>
            </a:r>
            <a:r>
              <a:rPr lang="en-US" altLang="zh-CN" sz="2400" dirty="0">
                <a:ln w="0"/>
              </a:rPr>
              <a:t>\</a:t>
            </a:r>
            <a:r>
              <a:rPr lang="zh-CN" altLang="en-US" sz="2400" dirty="0">
                <a:ln w="0"/>
              </a:rPr>
              <a:t>课程名</a:t>
            </a:r>
            <a:r>
              <a:rPr lang="zh-CN" altLang="en-US" sz="2400" b="0" cap="none" spc="0" dirty="0">
                <a:ln w="0"/>
                <a:effectLst/>
              </a:rPr>
              <a:t>查询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BE43460F-9936-4897-ADD9-5F69836BC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59" y="1380260"/>
            <a:ext cx="2607089" cy="461665"/>
          </a:xfrm>
          <a:prstGeom prst="rect">
            <a:avLst/>
          </a:prstGeom>
        </p:spPr>
      </p:pic>
      <p:sp>
        <p:nvSpPr>
          <p:cNvPr id="33" name="箭头: 下 32">
            <a:extLst>
              <a:ext uri="{FF2B5EF4-FFF2-40B4-BE49-F238E27FC236}">
                <a16:creationId xmlns:a16="http://schemas.microsoft.com/office/drawing/2014/main" id="{895E5F8B-5EA6-4817-BF70-1F4919D1587C}"/>
              </a:ext>
            </a:extLst>
          </p:cNvPr>
          <p:cNvSpPr/>
          <p:nvPr/>
        </p:nvSpPr>
        <p:spPr>
          <a:xfrm>
            <a:off x="10707028" y="1443789"/>
            <a:ext cx="229027" cy="315923"/>
          </a:xfrm>
          <a:prstGeom prst="downArrow">
            <a:avLst>
              <a:gd name="adj1" fmla="val 50000"/>
              <a:gd name="adj2" fmla="val 44032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0B8DC6D9-7B10-415F-8676-A3350DC9B2D1}"/>
              </a:ext>
            </a:extLst>
          </p:cNvPr>
          <p:cNvSpPr/>
          <p:nvPr/>
        </p:nvSpPr>
        <p:spPr>
          <a:xfrm rot="10800000">
            <a:off x="11064615" y="1443788"/>
            <a:ext cx="229027" cy="315923"/>
          </a:xfrm>
          <a:prstGeom prst="downArrow">
            <a:avLst>
              <a:gd name="adj1" fmla="val 50000"/>
              <a:gd name="adj2" fmla="val 44032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EB3FC8-3437-4060-AEE4-A022B031D943}"/>
              </a:ext>
            </a:extLst>
          </p:cNvPr>
          <p:cNvSpPr/>
          <p:nvPr/>
        </p:nvSpPr>
        <p:spPr>
          <a:xfrm>
            <a:off x="1291472" y="245917"/>
            <a:ext cx="295465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北京邮电大学</a:t>
            </a:r>
            <a:endParaRPr lang="en-US" altLang="zh-CN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学生选课系统</a:t>
            </a:r>
            <a:endParaRPr lang="zh-CN" alt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FBB1B6C-B9DE-4787-84F0-09F16607F6ED}"/>
              </a:ext>
            </a:extLst>
          </p:cNvPr>
          <p:cNvSpPr/>
          <p:nvPr/>
        </p:nvSpPr>
        <p:spPr>
          <a:xfrm>
            <a:off x="527900" y="3954544"/>
            <a:ext cx="2111604" cy="38649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Harlow Solid Italic" panose="04030604020F02020D02" pitchFamily="82" charset="0"/>
              </a:rPr>
              <a:t>Logout</a:t>
            </a:r>
            <a:endParaRPr lang="zh-CN" altLang="en-US" dirty="0">
              <a:latin typeface="Harlow Solid Italic" panose="04030604020F02020D02" pitchFamily="8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D7BE503-D101-4FF5-B976-39E113CC2795}"/>
              </a:ext>
            </a:extLst>
          </p:cNvPr>
          <p:cNvSpPr/>
          <p:nvPr/>
        </p:nvSpPr>
        <p:spPr>
          <a:xfrm>
            <a:off x="9828849" y="5502442"/>
            <a:ext cx="1395664" cy="4812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下一页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B3E45DE-2DA3-4272-B2CB-92B665148B06}"/>
              </a:ext>
            </a:extLst>
          </p:cNvPr>
          <p:cNvSpPr/>
          <p:nvPr/>
        </p:nvSpPr>
        <p:spPr>
          <a:xfrm>
            <a:off x="8039741" y="5518980"/>
            <a:ext cx="1395664" cy="4812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上一页</a:t>
            </a:r>
          </a:p>
        </p:txBody>
      </p:sp>
    </p:spTree>
    <p:extLst>
      <p:ext uri="{BB962C8B-B14F-4D97-AF65-F5344CB8AC3E}">
        <p14:creationId xmlns:p14="http://schemas.microsoft.com/office/powerpoint/2010/main" val="343627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06737124-8518-41EA-9604-29E0A412667B}"/>
              </a:ext>
            </a:extLst>
          </p:cNvPr>
          <p:cNvSpPr/>
          <p:nvPr/>
        </p:nvSpPr>
        <p:spPr>
          <a:xfrm>
            <a:off x="527900" y="2163452"/>
            <a:ext cx="2111604" cy="38649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查询课程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D893346-4287-4695-86F2-94EC1355CCFA}"/>
              </a:ext>
            </a:extLst>
          </p:cNvPr>
          <p:cNvSpPr/>
          <p:nvPr/>
        </p:nvSpPr>
        <p:spPr>
          <a:xfrm>
            <a:off x="527900" y="1715678"/>
            <a:ext cx="2111604" cy="38649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学生选课中心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3860CA0-CE59-464B-B22D-B509494D01E6}"/>
              </a:ext>
            </a:extLst>
          </p:cNvPr>
          <p:cNvSpPr/>
          <p:nvPr/>
        </p:nvSpPr>
        <p:spPr>
          <a:xfrm>
            <a:off x="527900" y="2611225"/>
            <a:ext cx="2111604" cy="38649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查询选课结果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DD4D10E-9377-431B-97EF-63231749AAF6}"/>
              </a:ext>
            </a:extLst>
          </p:cNvPr>
          <p:cNvSpPr/>
          <p:nvPr/>
        </p:nvSpPr>
        <p:spPr>
          <a:xfrm>
            <a:off x="527900" y="3058998"/>
            <a:ext cx="2111604" cy="38649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删除选课结果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4786E6B-58CF-4815-9C72-6B8E092BA921}"/>
              </a:ext>
            </a:extLst>
          </p:cNvPr>
          <p:cNvSpPr/>
          <p:nvPr/>
        </p:nvSpPr>
        <p:spPr>
          <a:xfrm>
            <a:off x="527900" y="3506771"/>
            <a:ext cx="2111604" cy="38649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个人信息管理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DCB7795-2CE7-4181-8BFD-ECC09277C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7" y="272525"/>
            <a:ext cx="962445" cy="962445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966E4BCA-76FC-4171-88E6-5B031AB4E124}"/>
              </a:ext>
            </a:extLst>
          </p:cNvPr>
          <p:cNvSpPr/>
          <p:nvPr/>
        </p:nvSpPr>
        <p:spPr>
          <a:xfrm>
            <a:off x="9828849" y="5502442"/>
            <a:ext cx="1395664" cy="4812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下一页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18B43C-FDEC-4A17-8901-2843FD0B2C5A}"/>
              </a:ext>
            </a:extLst>
          </p:cNvPr>
          <p:cNvSpPr/>
          <p:nvPr/>
        </p:nvSpPr>
        <p:spPr>
          <a:xfrm>
            <a:off x="3272589" y="1715678"/>
            <a:ext cx="8021053" cy="3337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BA57CA3-D303-4A3C-A388-ECAE6D518DE4}"/>
              </a:ext>
            </a:extLst>
          </p:cNvPr>
          <p:cNvSpPr/>
          <p:nvPr/>
        </p:nvSpPr>
        <p:spPr>
          <a:xfrm>
            <a:off x="8039741" y="5518980"/>
            <a:ext cx="1395664" cy="4812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上一页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CFDBE1A-57B1-4797-8242-2A782B227499}"/>
              </a:ext>
            </a:extLst>
          </p:cNvPr>
          <p:cNvSpPr txBox="1"/>
          <p:nvPr/>
        </p:nvSpPr>
        <p:spPr>
          <a:xfrm>
            <a:off x="9637337" y="184362"/>
            <a:ext cx="23378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厚德博学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敬业乐群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0D6D7B4-8789-4FBA-94A2-376E31879F2E}"/>
              </a:ext>
            </a:extLst>
          </p:cNvPr>
          <p:cNvSpPr/>
          <p:nvPr/>
        </p:nvSpPr>
        <p:spPr>
          <a:xfrm>
            <a:off x="1291472" y="245917"/>
            <a:ext cx="295465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北京邮电大学</a:t>
            </a:r>
            <a:endParaRPr lang="en-US" altLang="zh-CN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学生选课系统</a:t>
            </a:r>
            <a:endParaRPr lang="zh-CN" alt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7AB47A7-CE16-4118-96AA-DE6354BED30F}"/>
              </a:ext>
            </a:extLst>
          </p:cNvPr>
          <p:cNvSpPr/>
          <p:nvPr/>
        </p:nvSpPr>
        <p:spPr>
          <a:xfrm>
            <a:off x="527900" y="3954544"/>
            <a:ext cx="2111604" cy="38649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Harlow Solid Italic" panose="04030604020F02020D02" pitchFamily="82" charset="0"/>
              </a:rPr>
              <a:t>Logout</a:t>
            </a:r>
            <a:endParaRPr lang="zh-CN" altLang="en-US" dirty="0"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10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06737124-8518-41EA-9604-29E0A412667B}"/>
              </a:ext>
            </a:extLst>
          </p:cNvPr>
          <p:cNvSpPr/>
          <p:nvPr/>
        </p:nvSpPr>
        <p:spPr>
          <a:xfrm>
            <a:off x="527900" y="2163452"/>
            <a:ext cx="2111604" cy="38649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查询课程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D893346-4287-4695-86F2-94EC1355CCFA}"/>
              </a:ext>
            </a:extLst>
          </p:cNvPr>
          <p:cNvSpPr/>
          <p:nvPr/>
        </p:nvSpPr>
        <p:spPr>
          <a:xfrm>
            <a:off x="527900" y="1715678"/>
            <a:ext cx="2111604" cy="38649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学生选课中心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3860CA0-CE59-464B-B22D-B509494D01E6}"/>
              </a:ext>
            </a:extLst>
          </p:cNvPr>
          <p:cNvSpPr/>
          <p:nvPr/>
        </p:nvSpPr>
        <p:spPr>
          <a:xfrm>
            <a:off x="527900" y="2611225"/>
            <a:ext cx="2111604" cy="38649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查询选课结果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DD4D10E-9377-431B-97EF-63231749AAF6}"/>
              </a:ext>
            </a:extLst>
          </p:cNvPr>
          <p:cNvSpPr/>
          <p:nvPr/>
        </p:nvSpPr>
        <p:spPr>
          <a:xfrm>
            <a:off x="527900" y="3058998"/>
            <a:ext cx="2111604" cy="38649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删除选课结果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4786E6B-58CF-4815-9C72-6B8E092BA921}"/>
              </a:ext>
            </a:extLst>
          </p:cNvPr>
          <p:cNvSpPr/>
          <p:nvPr/>
        </p:nvSpPr>
        <p:spPr>
          <a:xfrm>
            <a:off x="527900" y="3506771"/>
            <a:ext cx="2111604" cy="38649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个人信息管理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9F89701-4E64-4857-8FC8-3B22AE871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7" y="241373"/>
            <a:ext cx="962445" cy="962445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E06052DB-DE2F-44F7-9D40-49226C61CD6B}"/>
              </a:ext>
            </a:extLst>
          </p:cNvPr>
          <p:cNvSpPr/>
          <p:nvPr/>
        </p:nvSpPr>
        <p:spPr>
          <a:xfrm>
            <a:off x="9828849" y="5502442"/>
            <a:ext cx="1395664" cy="4812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下一页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86DF82-6475-4C60-B521-4694BE3DD591}"/>
              </a:ext>
            </a:extLst>
          </p:cNvPr>
          <p:cNvSpPr/>
          <p:nvPr/>
        </p:nvSpPr>
        <p:spPr>
          <a:xfrm>
            <a:off x="3272589" y="1715678"/>
            <a:ext cx="8021053" cy="3337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2BC7703-C73A-41A7-8F25-203E6742D235}"/>
              </a:ext>
            </a:extLst>
          </p:cNvPr>
          <p:cNvSpPr/>
          <p:nvPr/>
        </p:nvSpPr>
        <p:spPr>
          <a:xfrm>
            <a:off x="8039741" y="5518980"/>
            <a:ext cx="1395664" cy="4812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上一页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20BFDE-F985-401F-B45F-3C704930FB45}"/>
              </a:ext>
            </a:extLst>
          </p:cNvPr>
          <p:cNvSpPr txBox="1"/>
          <p:nvPr/>
        </p:nvSpPr>
        <p:spPr>
          <a:xfrm>
            <a:off x="9637337" y="184362"/>
            <a:ext cx="23378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厚德博学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敬业乐群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2881B0-77E7-4B23-8056-22059B19C0D1}"/>
              </a:ext>
            </a:extLst>
          </p:cNvPr>
          <p:cNvSpPr/>
          <p:nvPr/>
        </p:nvSpPr>
        <p:spPr>
          <a:xfrm>
            <a:off x="1291472" y="245917"/>
            <a:ext cx="295465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北京邮电大学</a:t>
            </a:r>
            <a:endParaRPr lang="en-US" altLang="zh-CN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学生选课系统</a:t>
            </a:r>
            <a:endParaRPr lang="zh-CN" alt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A509DDE-FC5C-44F0-8D94-97C66344B073}"/>
              </a:ext>
            </a:extLst>
          </p:cNvPr>
          <p:cNvSpPr/>
          <p:nvPr/>
        </p:nvSpPr>
        <p:spPr>
          <a:xfrm>
            <a:off x="527900" y="3954544"/>
            <a:ext cx="2111604" cy="38649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Harlow Solid Italic" panose="04030604020F02020D02" pitchFamily="82" charset="0"/>
              </a:rPr>
              <a:t>Logout</a:t>
            </a:r>
            <a:endParaRPr lang="zh-CN" altLang="en-US" dirty="0"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324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06737124-8518-41EA-9604-29E0A412667B}"/>
              </a:ext>
            </a:extLst>
          </p:cNvPr>
          <p:cNvSpPr/>
          <p:nvPr/>
        </p:nvSpPr>
        <p:spPr>
          <a:xfrm>
            <a:off x="527900" y="2163452"/>
            <a:ext cx="2111604" cy="38649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查询课程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D893346-4287-4695-86F2-94EC1355CCFA}"/>
              </a:ext>
            </a:extLst>
          </p:cNvPr>
          <p:cNvSpPr/>
          <p:nvPr/>
        </p:nvSpPr>
        <p:spPr>
          <a:xfrm>
            <a:off x="527900" y="1715678"/>
            <a:ext cx="2111604" cy="38649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学生选课中心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3860CA0-CE59-464B-B22D-B509494D01E6}"/>
              </a:ext>
            </a:extLst>
          </p:cNvPr>
          <p:cNvSpPr/>
          <p:nvPr/>
        </p:nvSpPr>
        <p:spPr>
          <a:xfrm>
            <a:off x="527900" y="2611225"/>
            <a:ext cx="2111604" cy="38649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查询选课结果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DD4D10E-9377-431B-97EF-63231749AAF6}"/>
              </a:ext>
            </a:extLst>
          </p:cNvPr>
          <p:cNvSpPr/>
          <p:nvPr/>
        </p:nvSpPr>
        <p:spPr>
          <a:xfrm>
            <a:off x="527900" y="3058998"/>
            <a:ext cx="2111604" cy="38649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删除选课结果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4786E6B-58CF-4815-9C72-6B8E092BA921}"/>
              </a:ext>
            </a:extLst>
          </p:cNvPr>
          <p:cNvSpPr/>
          <p:nvPr/>
        </p:nvSpPr>
        <p:spPr>
          <a:xfrm>
            <a:off x="527900" y="3506771"/>
            <a:ext cx="2111604" cy="38649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个人信息管理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CAEDE62-65FA-4ABD-9B7C-CF9BE8405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7" y="241373"/>
            <a:ext cx="962445" cy="96244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8C63E07-86BD-4093-8200-EB38BA5E788C}"/>
              </a:ext>
            </a:extLst>
          </p:cNvPr>
          <p:cNvSpPr/>
          <p:nvPr/>
        </p:nvSpPr>
        <p:spPr>
          <a:xfrm>
            <a:off x="5087318" y="1883005"/>
            <a:ext cx="2846894" cy="5608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F86C661-D93E-47A9-9952-9F3C8C57E08F}"/>
              </a:ext>
            </a:extLst>
          </p:cNvPr>
          <p:cNvSpPr/>
          <p:nvPr/>
        </p:nvSpPr>
        <p:spPr>
          <a:xfrm>
            <a:off x="5087318" y="2703137"/>
            <a:ext cx="2846894" cy="5608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170A172-41AE-42AE-BC07-91BAD62624E9}"/>
              </a:ext>
            </a:extLst>
          </p:cNvPr>
          <p:cNvSpPr/>
          <p:nvPr/>
        </p:nvSpPr>
        <p:spPr>
          <a:xfrm>
            <a:off x="5087318" y="3506771"/>
            <a:ext cx="2846894" cy="5608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DFB2977-D391-497F-9CAC-B6585300220C}"/>
              </a:ext>
            </a:extLst>
          </p:cNvPr>
          <p:cNvSpPr/>
          <p:nvPr/>
        </p:nvSpPr>
        <p:spPr>
          <a:xfrm>
            <a:off x="8594089" y="1883005"/>
            <a:ext cx="1338606" cy="56089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修改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2C37B24-EA3D-49FC-AFCA-74395655DDF3}"/>
              </a:ext>
            </a:extLst>
          </p:cNvPr>
          <p:cNvSpPr/>
          <p:nvPr/>
        </p:nvSpPr>
        <p:spPr>
          <a:xfrm>
            <a:off x="8594089" y="2698423"/>
            <a:ext cx="1338606" cy="56089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修改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B4F703B-7564-421D-91C1-AFE987AE5C64}"/>
              </a:ext>
            </a:extLst>
          </p:cNvPr>
          <p:cNvSpPr/>
          <p:nvPr/>
        </p:nvSpPr>
        <p:spPr>
          <a:xfrm>
            <a:off x="8594089" y="3506771"/>
            <a:ext cx="1338606" cy="56089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修改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F5F31E-31A8-4245-BDCB-B4B73C491FE9}"/>
              </a:ext>
            </a:extLst>
          </p:cNvPr>
          <p:cNvSpPr/>
          <p:nvPr/>
        </p:nvSpPr>
        <p:spPr>
          <a:xfrm>
            <a:off x="3399919" y="1774163"/>
            <a:ext cx="133860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电话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1249EB2-D5A8-4C4E-BBDF-B63FF8C0B128}"/>
              </a:ext>
            </a:extLst>
          </p:cNvPr>
          <p:cNvSpPr/>
          <p:nvPr/>
        </p:nvSpPr>
        <p:spPr>
          <a:xfrm>
            <a:off x="3399919" y="2594149"/>
            <a:ext cx="133860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邮箱</a:t>
            </a:r>
            <a:endParaRPr lang="zh-CN" alt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6AE73EC-C410-4D7E-B1F9-80C1CFCD5D3D}"/>
              </a:ext>
            </a:extLst>
          </p:cNvPr>
          <p:cNvSpPr/>
          <p:nvPr/>
        </p:nvSpPr>
        <p:spPr>
          <a:xfrm>
            <a:off x="3359429" y="3371283"/>
            <a:ext cx="133860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密码</a:t>
            </a:r>
            <a:endParaRPr lang="zh-CN" alt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303C96F-62E4-407E-9DC0-B6F9CEEE864E}"/>
              </a:ext>
            </a:extLst>
          </p:cNvPr>
          <p:cNvSpPr txBox="1"/>
          <p:nvPr/>
        </p:nvSpPr>
        <p:spPr>
          <a:xfrm>
            <a:off x="9637337" y="184362"/>
            <a:ext cx="23378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厚德博学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敬业乐群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C72D24-E9B4-45C2-AA0F-28A42E62BF8A}"/>
              </a:ext>
            </a:extLst>
          </p:cNvPr>
          <p:cNvSpPr/>
          <p:nvPr/>
        </p:nvSpPr>
        <p:spPr>
          <a:xfrm>
            <a:off x="1291472" y="245917"/>
            <a:ext cx="295465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北京邮电大学</a:t>
            </a:r>
            <a:endParaRPr lang="en-US" altLang="zh-CN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学生选课系统</a:t>
            </a:r>
            <a:endParaRPr lang="zh-CN" alt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0A6BFEC-C2D9-4503-B18F-935EE1E908B9}"/>
              </a:ext>
            </a:extLst>
          </p:cNvPr>
          <p:cNvSpPr/>
          <p:nvPr/>
        </p:nvSpPr>
        <p:spPr>
          <a:xfrm>
            <a:off x="527900" y="3954544"/>
            <a:ext cx="2111604" cy="38649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Harlow Solid Italic" panose="04030604020F02020D02" pitchFamily="82" charset="0"/>
              </a:rPr>
              <a:t>Logout</a:t>
            </a:r>
            <a:endParaRPr lang="zh-CN" altLang="en-US" dirty="0"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952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17AF0934-C59F-4821-AB42-94E9A11DF698}"/>
              </a:ext>
            </a:extLst>
          </p:cNvPr>
          <p:cNvSpPr/>
          <p:nvPr/>
        </p:nvSpPr>
        <p:spPr>
          <a:xfrm>
            <a:off x="1168924" y="2045617"/>
            <a:ext cx="2111604" cy="72586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选课管理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D6F2A1C-BAAE-4977-98C1-CC074C7A70D2}"/>
              </a:ext>
            </a:extLst>
          </p:cNvPr>
          <p:cNvSpPr/>
          <p:nvPr/>
        </p:nvSpPr>
        <p:spPr>
          <a:xfrm>
            <a:off x="1168924" y="2945588"/>
            <a:ext cx="2111604" cy="72586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课程管理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F92B147-4AA3-4C39-A2E5-B699F38F6577}"/>
              </a:ext>
            </a:extLst>
          </p:cNvPr>
          <p:cNvSpPr/>
          <p:nvPr/>
        </p:nvSpPr>
        <p:spPr>
          <a:xfrm>
            <a:off x="1168924" y="3845559"/>
            <a:ext cx="2111604" cy="72586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个人信息管理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298D995-7691-4382-B94D-00B23E08A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7" y="245917"/>
            <a:ext cx="962445" cy="96244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AB5DE1C-06A4-4BE0-A25C-0A4006664AF6}"/>
              </a:ext>
            </a:extLst>
          </p:cNvPr>
          <p:cNvSpPr/>
          <p:nvPr/>
        </p:nvSpPr>
        <p:spPr>
          <a:xfrm>
            <a:off x="1291472" y="245917"/>
            <a:ext cx="295465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北京邮电大学</a:t>
            </a:r>
            <a:endParaRPr lang="en-US" altLang="zh-CN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教师管理系统</a:t>
            </a:r>
            <a:endParaRPr lang="zh-CN" alt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06F8387-70A9-45C5-A18E-70F30200C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529" y="1718826"/>
            <a:ext cx="5208814" cy="347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565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17AF0934-C59F-4821-AB42-94E9A11DF698}"/>
              </a:ext>
            </a:extLst>
          </p:cNvPr>
          <p:cNvSpPr/>
          <p:nvPr/>
        </p:nvSpPr>
        <p:spPr>
          <a:xfrm>
            <a:off x="1168924" y="2045617"/>
            <a:ext cx="2111604" cy="7258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选课管理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D6F2A1C-BAAE-4977-98C1-CC074C7A70D2}"/>
              </a:ext>
            </a:extLst>
          </p:cNvPr>
          <p:cNvSpPr/>
          <p:nvPr/>
        </p:nvSpPr>
        <p:spPr>
          <a:xfrm>
            <a:off x="1168924" y="2945588"/>
            <a:ext cx="2111604" cy="72586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课程管理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F92B147-4AA3-4C39-A2E5-B699F38F6577}"/>
              </a:ext>
            </a:extLst>
          </p:cNvPr>
          <p:cNvSpPr/>
          <p:nvPr/>
        </p:nvSpPr>
        <p:spPr>
          <a:xfrm>
            <a:off x="1168924" y="3845559"/>
            <a:ext cx="2111604" cy="72586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个人信息管理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2F7FD04-73C5-4C5B-8FBC-0BA25FD1B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7" y="241748"/>
            <a:ext cx="962445" cy="96244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0F23EBE-4772-4E8E-B3FD-D6B9AF21A71E}"/>
              </a:ext>
            </a:extLst>
          </p:cNvPr>
          <p:cNvSpPr txBox="1"/>
          <p:nvPr/>
        </p:nvSpPr>
        <p:spPr>
          <a:xfrm>
            <a:off x="9637337" y="184362"/>
            <a:ext cx="23378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厚德博学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敬业乐群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4B51C0-E27F-463C-971F-B73F148A9C8F}"/>
              </a:ext>
            </a:extLst>
          </p:cNvPr>
          <p:cNvSpPr/>
          <p:nvPr/>
        </p:nvSpPr>
        <p:spPr>
          <a:xfrm>
            <a:off x="1291472" y="245917"/>
            <a:ext cx="295465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北京邮电大学</a:t>
            </a:r>
            <a:endParaRPr lang="en-US" altLang="zh-CN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教师管理系统</a:t>
            </a:r>
            <a:endParaRPr lang="zh-CN" alt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5973CA8-2540-415B-8CBF-5CDF844EC185}"/>
              </a:ext>
            </a:extLst>
          </p:cNvPr>
          <p:cNvSpPr/>
          <p:nvPr/>
        </p:nvSpPr>
        <p:spPr>
          <a:xfrm>
            <a:off x="4019885" y="1747458"/>
            <a:ext cx="7348842" cy="3872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54032A6-2150-4364-8226-8D34561A1AA9}"/>
              </a:ext>
            </a:extLst>
          </p:cNvPr>
          <p:cNvSpPr/>
          <p:nvPr/>
        </p:nvSpPr>
        <p:spPr>
          <a:xfrm>
            <a:off x="4223211" y="1924358"/>
            <a:ext cx="2752626" cy="443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B23CE8-9A23-454C-BAAD-FC4816825045}"/>
              </a:ext>
            </a:extLst>
          </p:cNvPr>
          <p:cNvSpPr/>
          <p:nvPr/>
        </p:nvSpPr>
        <p:spPr>
          <a:xfrm>
            <a:off x="4223211" y="2636081"/>
            <a:ext cx="2752626" cy="443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DF9A362-455F-434C-A312-082BC30220F7}"/>
              </a:ext>
            </a:extLst>
          </p:cNvPr>
          <p:cNvSpPr/>
          <p:nvPr/>
        </p:nvSpPr>
        <p:spPr>
          <a:xfrm>
            <a:off x="4223211" y="3371083"/>
            <a:ext cx="2752626" cy="443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93B3F05-7CF4-49AD-80FD-3F035635E01E}"/>
              </a:ext>
            </a:extLst>
          </p:cNvPr>
          <p:cNvSpPr/>
          <p:nvPr/>
        </p:nvSpPr>
        <p:spPr>
          <a:xfrm>
            <a:off x="4223211" y="4106085"/>
            <a:ext cx="2752626" cy="443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A7C95D6-0500-4563-9EBD-B5F965307440}"/>
              </a:ext>
            </a:extLst>
          </p:cNvPr>
          <p:cNvSpPr/>
          <p:nvPr/>
        </p:nvSpPr>
        <p:spPr>
          <a:xfrm>
            <a:off x="4223211" y="4841087"/>
            <a:ext cx="2752626" cy="443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F4544AB-433C-4C95-8F5E-9FF00599317A}"/>
              </a:ext>
            </a:extLst>
          </p:cNvPr>
          <p:cNvSpPr/>
          <p:nvPr/>
        </p:nvSpPr>
        <p:spPr>
          <a:xfrm>
            <a:off x="8911803" y="1936287"/>
            <a:ext cx="923827" cy="443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查看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E14A08E-92C6-47C9-970E-68CD030D2459}"/>
              </a:ext>
            </a:extLst>
          </p:cNvPr>
          <p:cNvSpPr/>
          <p:nvPr/>
        </p:nvSpPr>
        <p:spPr>
          <a:xfrm>
            <a:off x="10074444" y="1936287"/>
            <a:ext cx="923827" cy="443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5C2EB23-57DB-49A4-91DC-8F12F3CF0801}"/>
              </a:ext>
            </a:extLst>
          </p:cNvPr>
          <p:cNvSpPr/>
          <p:nvPr/>
        </p:nvSpPr>
        <p:spPr>
          <a:xfrm>
            <a:off x="8911803" y="2648010"/>
            <a:ext cx="923827" cy="443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查看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170BFFF-F154-4C9B-A8E3-AE9BA2F5CA8B}"/>
              </a:ext>
            </a:extLst>
          </p:cNvPr>
          <p:cNvSpPr/>
          <p:nvPr/>
        </p:nvSpPr>
        <p:spPr>
          <a:xfrm>
            <a:off x="10074444" y="2648010"/>
            <a:ext cx="923827" cy="443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CB099E4-9B47-4131-9C09-02A650992347}"/>
              </a:ext>
            </a:extLst>
          </p:cNvPr>
          <p:cNvSpPr/>
          <p:nvPr/>
        </p:nvSpPr>
        <p:spPr>
          <a:xfrm>
            <a:off x="8911803" y="3383012"/>
            <a:ext cx="923827" cy="443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查看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8F55F55D-503B-4D05-9E24-08238BBDCB46}"/>
              </a:ext>
            </a:extLst>
          </p:cNvPr>
          <p:cNvSpPr/>
          <p:nvPr/>
        </p:nvSpPr>
        <p:spPr>
          <a:xfrm>
            <a:off x="10074444" y="3383012"/>
            <a:ext cx="923827" cy="443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84DBBAE7-E376-44E6-8C20-5F497BDE51F3}"/>
              </a:ext>
            </a:extLst>
          </p:cNvPr>
          <p:cNvSpPr/>
          <p:nvPr/>
        </p:nvSpPr>
        <p:spPr>
          <a:xfrm>
            <a:off x="8911803" y="4118014"/>
            <a:ext cx="923827" cy="443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查看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107FAA9-D937-41AD-A321-8768F88FD149}"/>
              </a:ext>
            </a:extLst>
          </p:cNvPr>
          <p:cNvSpPr/>
          <p:nvPr/>
        </p:nvSpPr>
        <p:spPr>
          <a:xfrm>
            <a:off x="10074444" y="4118014"/>
            <a:ext cx="923827" cy="443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21BB632-5938-4F1B-8D5B-0AC5197D4535}"/>
              </a:ext>
            </a:extLst>
          </p:cNvPr>
          <p:cNvSpPr/>
          <p:nvPr/>
        </p:nvSpPr>
        <p:spPr>
          <a:xfrm>
            <a:off x="8911803" y="4843590"/>
            <a:ext cx="923827" cy="443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查看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90D748F5-EDBB-4734-9BF3-DF5E2131FB43}"/>
              </a:ext>
            </a:extLst>
          </p:cNvPr>
          <p:cNvSpPr/>
          <p:nvPr/>
        </p:nvSpPr>
        <p:spPr>
          <a:xfrm>
            <a:off x="10074444" y="4843590"/>
            <a:ext cx="923827" cy="443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281F0F8E-2614-499A-A80B-D56841621C85}"/>
              </a:ext>
            </a:extLst>
          </p:cNvPr>
          <p:cNvSpPr/>
          <p:nvPr/>
        </p:nvSpPr>
        <p:spPr>
          <a:xfrm>
            <a:off x="9602607" y="5779320"/>
            <a:ext cx="1395664" cy="4812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下一页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E9B601BE-755F-4A9F-AB9E-73A54BA5D87D}"/>
              </a:ext>
            </a:extLst>
          </p:cNvPr>
          <p:cNvSpPr/>
          <p:nvPr/>
        </p:nvSpPr>
        <p:spPr>
          <a:xfrm>
            <a:off x="7813499" y="5795858"/>
            <a:ext cx="1395664" cy="4812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上一页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0AD74B8C-124E-416F-861D-2FCD2A53CB2A}"/>
              </a:ext>
            </a:extLst>
          </p:cNvPr>
          <p:cNvSpPr/>
          <p:nvPr/>
        </p:nvSpPr>
        <p:spPr>
          <a:xfrm>
            <a:off x="4019886" y="5779320"/>
            <a:ext cx="853774" cy="398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统计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B1FB3B7-7C09-4AEF-9806-ABF40D5FFF05}"/>
              </a:ext>
            </a:extLst>
          </p:cNvPr>
          <p:cNvSpPr/>
          <p:nvPr/>
        </p:nvSpPr>
        <p:spPr>
          <a:xfrm>
            <a:off x="3898730" y="1283519"/>
            <a:ext cx="233910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已开设课程：</a:t>
            </a:r>
          </a:p>
        </p:txBody>
      </p:sp>
    </p:spTree>
    <p:extLst>
      <p:ext uri="{BB962C8B-B14F-4D97-AF65-F5344CB8AC3E}">
        <p14:creationId xmlns:p14="http://schemas.microsoft.com/office/powerpoint/2010/main" val="2671437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300</Words>
  <Application>Microsoft Office PowerPoint</Application>
  <PresentationFormat>宽屏</PresentationFormat>
  <Paragraphs>145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华文新魏</vt:lpstr>
      <vt:lpstr>Arial</vt:lpstr>
      <vt:lpstr>Harlow Solid Italic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2560312701@qq.com</dc:creator>
  <cp:lastModifiedBy>KunYuan Ding</cp:lastModifiedBy>
  <cp:revision>27</cp:revision>
  <dcterms:created xsi:type="dcterms:W3CDTF">2020-09-01T06:12:09Z</dcterms:created>
  <dcterms:modified xsi:type="dcterms:W3CDTF">2020-09-01T12:15:08Z</dcterms:modified>
</cp:coreProperties>
</file>