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470, Milestone 4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Team DCC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Dakota Fisher, Chengyu Lou, Connor Meredith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March 1st,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70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Tasks (IT Analysts)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00" y="1126825"/>
            <a:ext cx="10488776" cy="56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3675" y="317825"/>
            <a:ext cx="116415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individual tasks (IT Analysts &amp; Approvers)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680950" y="4351475"/>
            <a:ext cx="92946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12" y="1015125"/>
            <a:ext cx="6922374" cy="5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70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Requests (All Users)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50" y="1126825"/>
            <a:ext cx="10086299" cy="56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6420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Individual Requests (All Users)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50" y="1126825"/>
            <a:ext cx="11841050" cy="54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experience with low fidelity prototypes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used Microsoft OneNote to make our prototypes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Pros</a:t>
            </a:r>
            <a:endParaRPr/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Quick and easy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Very little commitment required for each prototype (enables flexibility)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Cons</a:t>
            </a:r>
            <a:endParaRPr/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Drawing prototypes by hand is not the most neat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Handwritten labels can be difficult to read and size appropriately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&amp; Misc.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your plans changed since your group’s initial conception and project evolution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Through feedback and observations, we’ve added a login system to control and enforce more regulated data.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question arose, does a software user need to log in to request a software?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decided that they should , as it is a corporation, and it increases data integrity, as well as requires just as much form data to be entered on the software user’s end.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We’re still aligned with our FSM, it’s a clean path to follow.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It’s  a great way to start to envision the product, before completely dedicating resources to the design.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No dislikes in particular, it’s a good milestone.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It’s important to be efficient with time, to reduce the stress on everyone in the group.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It’s okay to ask for help.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Lo-Fi model is a solid foundation for rapid design development, and easily adjustable.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One Challenge we ran into, was the lack of a formal definition of what data is required from the form for the Analysts. </a:t>
            </a:r>
            <a:endParaRPr/>
          </a:p>
          <a:p>
            <a:pPr marL="1143000" lvl="2" indent="-279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currently, description is a placeholder for additional detailed information and the user’s reason for the request.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Low Fidelity prototypes for all users perspectives</a:t>
            </a:r>
            <a:endParaRPr sz="3600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These slides will not be covered in our presentation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They are just intended for anyone seeking more details about our design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These slides show all the pages in our app for every type of user (general user, approver, IT analyst, and IT analyst &amp; approver)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 in page (All Users)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643063"/>
            <a:ext cx="109918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snapshot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Briefly go over (display) your group’s database and schema (light)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database selected (read/write csv, MySQL/SQL, PostgreSQL,…)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blueprint / organization of data (tables, rows, columns)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your group’s experience in cleansing the data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that arose (if any)?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Innovative methods for data cleansing?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Request (General User)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600" y="1309100"/>
            <a:ext cx="6824800" cy="5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70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Request page (Approver)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00" y="1126825"/>
            <a:ext cx="9631450" cy="54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70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Request page (IT Analyst)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700" y="1207325"/>
            <a:ext cx="9751526" cy="54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75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Request page (IT Analyst &amp; Approver)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" y="1126825"/>
            <a:ext cx="6802175" cy="56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7550225" y="1609850"/>
            <a:ext cx="4218000" cy="4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This subset of users will have two additional tabs. One for their role as an approver and one for their role as an IT analyst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08200" y="317825"/>
            <a:ext cx="10575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Pending Approvals (Approver)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700" y="1186400"/>
            <a:ext cx="6834400" cy="56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08200" y="317825"/>
            <a:ext cx="10575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Pending Approvals (IT Analyst &amp; Approver)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079525"/>
            <a:ext cx="6767776" cy="56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808200" y="317825"/>
            <a:ext cx="10575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Tasks (IT Analyst)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25" y="1079525"/>
            <a:ext cx="6890361" cy="56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08200" y="317825"/>
            <a:ext cx="10575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Tasks (IT Analyst &amp; Approver)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0" y="1079525"/>
            <a:ext cx="6473935" cy="56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7680950" y="4351475"/>
            <a:ext cx="92946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7373150" y="1851350"/>
            <a:ext cx="4443300" cy="3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To view individual tasks containing more detail click the task number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In this case users could click “ TASK642”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73675" y="317825"/>
            <a:ext cx="116415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individual tasks (IT Analysts &amp; Approvers)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7680950" y="4351475"/>
            <a:ext cx="92946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12" y="1015125"/>
            <a:ext cx="6922374" cy="5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808200" y="317825"/>
            <a:ext cx="10575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Requests (All users)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680950" y="4351475"/>
            <a:ext cx="92946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5" y="999025"/>
            <a:ext cx="6791579" cy="56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7421450" y="1336175"/>
            <a:ext cx="42663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To view individual requests containing more detail click the request number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 this case users could click “ REQ642”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973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08200" y="317825"/>
            <a:ext cx="10575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individual requests (All users)</a:t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0" y="1079525"/>
            <a:ext cx="6921631" cy="56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88" y="1817650"/>
            <a:ext cx="10908625" cy="32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12" y="1339975"/>
            <a:ext cx="9425576" cy="4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13" y="1163325"/>
            <a:ext cx="10171575" cy="45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 in page (All Users)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643063"/>
            <a:ext cx="109918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768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Request page (General Users)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24" y="1126825"/>
            <a:ext cx="11091926" cy="56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70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Pending Approvals (Approvers)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50" y="1126825"/>
            <a:ext cx="10215100" cy="56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Widescreen</PresentationFormat>
  <Paragraphs>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ENSE 470, Milestone 4</vt:lpstr>
      <vt:lpstr>Database snapshot</vt:lpstr>
      <vt:lpstr>PowerPoint Presentation</vt:lpstr>
      <vt:lpstr>PowerPoint Presentation</vt:lpstr>
      <vt:lpstr>PowerPoint Presentation</vt:lpstr>
      <vt:lpstr>PowerPoint Presentation</vt:lpstr>
      <vt:lpstr>Sign in page (All Users)</vt:lpstr>
      <vt:lpstr>Create Request page (General Users)</vt:lpstr>
      <vt:lpstr>Pending Approvals (Approvers)</vt:lpstr>
      <vt:lpstr>My Tasks (IT Analysts)</vt:lpstr>
      <vt:lpstr>Viewing individual tasks (IT Analysts &amp; Approvers)</vt:lpstr>
      <vt:lpstr>My Requests (All Users)</vt:lpstr>
      <vt:lpstr>Viewing Individual Requests (All Users)</vt:lpstr>
      <vt:lpstr>Our experience with low fidelity prototypes</vt:lpstr>
      <vt:lpstr>Changes &amp; Misc.</vt:lpstr>
      <vt:lpstr>Group reflection</vt:lpstr>
      <vt:lpstr>Group reflection</vt:lpstr>
      <vt:lpstr>Low Fidelity prototypes for all users perspectives</vt:lpstr>
      <vt:lpstr>Sign in page (All Users)</vt:lpstr>
      <vt:lpstr>Create Request (General User)</vt:lpstr>
      <vt:lpstr>Create Request page (Approver)</vt:lpstr>
      <vt:lpstr>Create Request page (IT Analyst)</vt:lpstr>
      <vt:lpstr>Create Request page (IT Analyst &amp; Approver)</vt:lpstr>
      <vt:lpstr>Pending Approvals (Approver)</vt:lpstr>
      <vt:lpstr>Pending Approvals (IT Analyst &amp; Approver)</vt:lpstr>
      <vt:lpstr>My Tasks (IT Analyst)</vt:lpstr>
      <vt:lpstr>My Tasks (IT Analyst &amp; Approver)</vt:lpstr>
      <vt:lpstr>Viewing individual tasks (IT Analysts &amp; Approvers)</vt:lpstr>
      <vt:lpstr>My Requests (All users)</vt:lpstr>
      <vt:lpstr>Viewing individual requests (All users)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4</dc:title>
  <cp:lastModifiedBy>Dakota Fisher</cp:lastModifiedBy>
  <cp:revision>2</cp:revision>
  <dcterms:modified xsi:type="dcterms:W3CDTF">2018-03-01T14:41:17Z</dcterms:modified>
</cp:coreProperties>
</file>