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ENSE 470, Milestone 3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Dakota Fisher, Chengyu Lou, Connor Meredith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1, 2018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l="2711" t="17790" r="3804" b="28428"/>
          <a:stretch/>
        </p:blipFill>
        <p:spPr>
          <a:xfrm>
            <a:off x="336425" y="716350"/>
            <a:ext cx="11519152" cy="51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6" y="152400"/>
            <a:ext cx="1139538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&amp; Misc.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your plans changed since your group’s initial conception and project evolution?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really, The process flow has stayed fairly consistent.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Since we have a web form, it should be contained on a website.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 Extra Utility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portal for the IT Analysts to update their lists.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Account System for Users (could tie into Pre-existing System?)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There’s always the “what if’s” and scope creeping towards the final implementation.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38080" y="182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Likes: simple, useful concept for aiding in the design process, more organized method than using product backlog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Dislikes: None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importance of looking at a design from the user’s perspective rather than only from a developer's perspective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38080" y="182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 more considerate of user’s perspective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more clarity about the different levels of a user story map and the differences between a user story map and a product backlog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6" y="152400"/>
            <a:ext cx="11395383" cy="655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5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Dakota Fisher</cp:lastModifiedBy>
  <cp:revision>2</cp:revision>
  <dcterms:modified xsi:type="dcterms:W3CDTF">2018-02-01T14:37:38Z</dcterms:modified>
</cp:coreProperties>
</file>