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392382" y="30642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470, Milestone 1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DCC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Dakota Fisher, Chengyu Lou, Connor Meredith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January</a:t>
            </a:r>
            <a:r>
              <a:rPr lang="en"/>
              <a:t> 18, 2018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 Value Stream Map (VSM)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an image of your group’s VSM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prepared to discuss:</a:t>
            </a:r>
            <a:endParaRPr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flow (and types)</a:t>
            </a:r>
            <a:endParaRPr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Kaizen bursts (TIMWOOD themes)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2831" l="3988" r="1716" t="3095"/>
          <a:stretch/>
        </p:blipFill>
        <p:spPr>
          <a:xfrm>
            <a:off x="628650" y="58050"/>
            <a:ext cx="7886700" cy="50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650" y="13893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How did you feel about this milestone? What did you like about it? What did you dislike?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Likes</a:t>
            </a:r>
            <a:endParaRPr sz="14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Requirements were clearly defined</a:t>
            </a:r>
            <a:endParaRPr sz="14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Appropriate amount of time was provided</a:t>
            </a:r>
            <a:endParaRPr sz="1400"/>
          </a:p>
          <a:p>
            <a:pPr indent="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Dislike</a:t>
            </a:r>
            <a:endParaRPr sz="1400"/>
          </a:p>
          <a:p>
            <a:pPr indent="-152400" lvl="1" marL="5207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Difficult to split up the work</a:t>
            </a:r>
            <a:endParaRPr sz="14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What did you learn about yourself as you collaborated and worked through this milestone?</a:t>
            </a:r>
            <a:endParaRPr b="1" sz="14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Plenty of types of waste in everyday life are often overlooked</a:t>
            </a:r>
            <a:endParaRPr sz="14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Importance of being flexible and open to change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How will you use what you have learned going forward?</a:t>
            </a:r>
            <a:endParaRPr b="1" sz="1400"/>
          </a:p>
          <a:p>
            <a:pPr indent="-152400" lvl="1" marL="5207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Minimize sources of waste</a:t>
            </a:r>
            <a:endParaRPr sz="1400"/>
          </a:p>
          <a:p>
            <a:pPr indent="-152400" lvl="1" marL="5207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Improve future processes</a:t>
            </a:r>
            <a:endParaRPr sz="1400"/>
          </a:p>
          <a:p>
            <a:pPr indent="0" lvl="0" marL="0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What “stuff &amp; things” related to this milestone would you want help with?</a:t>
            </a:r>
            <a:endParaRPr b="1" sz="1400"/>
          </a:p>
          <a:p>
            <a:pPr indent="-152400" lvl="1" marL="5207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Some waste seems inevitable, so what is an acceptable amount of waste if it exists?</a:t>
            </a:r>
            <a:endParaRPr sz="14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