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3588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838080" y="1825200"/>
            <a:ext cx="10515600" cy="4351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, Content over Conte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838080" y="1825200"/>
            <a:ext cx="10515600" cy="20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838080" y="4098240"/>
            <a:ext cx="10515600" cy="20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, 4 Conten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838080" y="1825200"/>
            <a:ext cx="5131440" cy="20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2"/>
          </p:nvPr>
        </p:nvSpPr>
        <p:spPr>
          <a:xfrm>
            <a:off x="6226560" y="1825200"/>
            <a:ext cx="5131440" cy="20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3"/>
          </p:nvPr>
        </p:nvSpPr>
        <p:spPr>
          <a:xfrm>
            <a:off x="6226560" y="4098240"/>
            <a:ext cx="5131440" cy="20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4"/>
          </p:nvPr>
        </p:nvSpPr>
        <p:spPr>
          <a:xfrm>
            <a:off x="838080" y="4098240"/>
            <a:ext cx="5131440" cy="20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6 Conten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838080" y="1825200"/>
            <a:ext cx="10515600" cy="4351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2"/>
          </p:nvPr>
        </p:nvSpPr>
        <p:spPr>
          <a:xfrm>
            <a:off x="838080" y="1825200"/>
            <a:ext cx="10515600" cy="4351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5" name="Shape 55"/>
          <p:cNvSpPr/>
          <p:nvPr/>
        </p:nvSpPr>
        <p:spPr>
          <a:xfrm>
            <a:off x="838080" y="1825200"/>
            <a:ext cx="10515600" cy="4351320"/>
          </a:xfrm>
          <a:prstGeom prst="rect">
            <a:avLst/>
          </a:prstGeom>
          <a:noFill/>
          <a:ln>
            <a:noFill/>
          </a:ln>
        </p:spPr>
      </p:sp>
      <p:sp>
        <p:nvSpPr>
          <p:cNvPr id="56" name="Shape 56"/>
          <p:cNvSpPr/>
          <p:nvPr/>
        </p:nvSpPr>
        <p:spPr>
          <a:xfrm>
            <a:off x="838080" y="1825200"/>
            <a:ext cx="10515600" cy="435132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lid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838080" y="1825200"/>
            <a:ext cx="10515600" cy="4351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itle, 2 Conten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838080" y="1825200"/>
            <a:ext cx="5131440" cy="4351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2"/>
          </p:nvPr>
        </p:nvSpPr>
        <p:spPr>
          <a:xfrm>
            <a:off x="6226560" y="1825200"/>
            <a:ext cx="5131440" cy="4351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entered Tex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subTitle" idx="1"/>
          </p:nvPr>
        </p:nvSpPr>
        <p:spPr>
          <a:xfrm>
            <a:off x="838080" y="365040"/>
            <a:ext cx="10515600" cy="6145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>
  <p:cSld name="Title, 2 Content and Conten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838080" y="1825200"/>
            <a:ext cx="5131440" cy="20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2"/>
          </p:nvPr>
        </p:nvSpPr>
        <p:spPr>
          <a:xfrm>
            <a:off x="838080" y="4098240"/>
            <a:ext cx="5131440" cy="20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3"/>
          </p:nvPr>
        </p:nvSpPr>
        <p:spPr>
          <a:xfrm>
            <a:off x="6226560" y="1825200"/>
            <a:ext cx="5131440" cy="4351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 Content and 2 Conte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838080" y="1825200"/>
            <a:ext cx="5131440" cy="4351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2"/>
          </p:nvPr>
        </p:nvSpPr>
        <p:spPr>
          <a:xfrm>
            <a:off x="6226560" y="1825200"/>
            <a:ext cx="5131440" cy="20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3"/>
          </p:nvPr>
        </p:nvSpPr>
        <p:spPr>
          <a:xfrm>
            <a:off x="6226560" y="4098240"/>
            <a:ext cx="5131440" cy="20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>
  <p:cSld name="Title, 2 Content over Conte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838080" y="1825200"/>
            <a:ext cx="5131440" cy="20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6226560" y="1825200"/>
            <a:ext cx="5131440" cy="20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3"/>
          </p:nvPr>
        </p:nvSpPr>
        <p:spPr>
          <a:xfrm>
            <a:off x="838080" y="4098240"/>
            <a:ext cx="10515600" cy="20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38080" y="1825200"/>
            <a:ext cx="10515600" cy="4351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3200" cy="36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800" cy="36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3200" cy="36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>
            <a:off x="1523880" y="1122480"/>
            <a:ext cx="9144000" cy="238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ENSE 470, Milestone 3</a:t>
            </a:r>
            <a:endParaRPr sz="4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Shape 62"/>
          <p:cNvSpPr txBox="1"/>
          <p:nvPr/>
        </p:nvSpPr>
        <p:spPr>
          <a:xfrm>
            <a:off x="1523880" y="3601800"/>
            <a:ext cx="9144000" cy="165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DCC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Dakota Fisher, Chengyu Lou, Connor Meredith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February 1, 2018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Shape 67"/>
          <p:cNvPicPr preferRelativeResize="0"/>
          <p:nvPr/>
        </p:nvPicPr>
        <p:blipFill rotWithShape="1">
          <a:blip r:embed="rId3">
            <a:alphaModFix/>
          </a:blip>
          <a:srcRect l="2711" t="17790" r="3804" b="28428"/>
          <a:stretch/>
        </p:blipFill>
        <p:spPr>
          <a:xfrm>
            <a:off x="336425" y="716350"/>
            <a:ext cx="11519152" cy="512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Shape 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096" y="152400"/>
            <a:ext cx="11395383" cy="6553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/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Changes &amp; Misc.</a:t>
            </a:r>
            <a:endParaRPr sz="4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Shape 78"/>
          <p:cNvSpPr txBox="1"/>
          <p:nvPr/>
        </p:nvSpPr>
        <p:spPr>
          <a:xfrm>
            <a:off x="838080" y="1825200"/>
            <a:ext cx="10515600" cy="4351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Have your plans changed since your group’s initial conception and project evolution?</a:t>
            </a:r>
            <a:endParaRPr sz="2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Not really, The process flow has stayed fairly consistent.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Since we have a web form, it should be contained on a website.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1371600" marR="0" lvl="2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■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Add Extra Utility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1371600" marR="0" lvl="2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■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a portal for the IT Analysts to update their lists.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1371600" marR="0" lvl="2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■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Account System for Users (could tie into Pre-existing System?)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There’s always the “what if’s” and scope creeping towards the final implementation. </a:t>
            </a:r>
            <a:endParaRPr sz="2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/>
        </p:nvSpPr>
        <p:spPr>
          <a:xfrm>
            <a:off x="838080" y="365040"/>
            <a:ext cx="10515600" cy="13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Group reflection</a:t>
            </a:r>
            <a:endParaRPr sz="4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Shape 84"/>
          <p:cNvSpPr txBox="1"/>
          <p:nvPr/>
        </p:nvSpPr>
        <p:spPr>
          <a:xfrm>
            <a:off x="838080" y="1825200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How did you feel about this milestone? What did you like about it? What did you dislike?</a:t>
            </a:r>
            <a:endParaRPr sz="2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Likes: simple, useful concept for aiding in the design process, more organized method than using product backlog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Dislikes: None 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 did you learn about yourself as you collaborated and worked through this milestone?</a:t>
            </a:r>
            <a:endParaRPr sz="2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importance of looking at a design from the user’s perspective rather than only from a developer's perspective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/>
        </p:nvSpPr>
        <p:spPr>
          <a:xfrm>
            <a:off x="838080" y="365040"/>
            <a:ext cx="10515600" cy="13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Group reflection</a:t>
            </a:r>
            <a:endParaRPr sz="4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Shape 90"/>
          <p:cNvSpPr txBox="1"/>
          <p:nvPr/>
        </p:nvSpPr>
        <p:spPr>
          <a:xfrm>
            <a:off x="838080" y="1825200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How will you use what you have learned going forward?</a:t>
            </a:r>
            <a:endParaRPr sz="2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be more considerate of user’s perspective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 “stuff &amp; things” related to this milestone would you want help with?</a:t>
            </a:r>
            <a:endParaRPr sz="2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provide more clarity about the different levels of a user story map and the differences between a user story map and a product backlog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Shape 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463" y="152400"/>
            <a:ext cx="10664658" cy="6553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237</Words>
  <Application>Microsoft Office PowerPoint</Application>
  <PresentationFormat>Custom</PresentationFormat>
  <Paragraphs>26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Dakota Fisher</cp:lastModifiedBy>
  <cp:revision>1</cp:revision>
  <dcterms:modified xsi:type="dcterms:W3CDTF">2018-02-01T14:31:20Z</dcterms:modified>
</cp:coreProperties>
</file>