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839788" y="2505075"/>
            <a:ext cx="51579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6172200" y="2505075"/>
            <a:ext cx="51831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/>
          <p:nvPr>
            <p:ph idx="2" type="pic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856509" y="40856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470, Milestone </a:t>
            </a:r>
            <a:r>
              <a:rPr lang="en-US"/>
              <a:t>2</a:t>
            </a:r>
            <a:endParaRPr/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DCC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Dakota Fisher, Chengyu Lou, Connor Meredith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January 25, 2018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It’s easy to try to do too much work.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Learn to better delegate work between ourselves.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use what you have learned going forward?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We will utilize the almost third person perspective to adapt future solutions.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“stuff &amp; things” related to this milestone would you want help with?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Nothing really, it mostly extended the previous milestone.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Recall, K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aizen </a:t>
            </a:r>
            <a:r>
              <a:rPr lang="en-US"/>
              <a:t>B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ursts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187" y="935375"/>
            <a:ext cx="10245626" cy="59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sheets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your idea sheets and any categories/themes that emerged</a:t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Theme 1: Idea Cards 1 and 2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Eliminating waste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Theme 2: Idea Cards 3 and 4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Improved 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6425"/>
            <a:ext cx="109728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50" y="210175"/>
            <a:ext cx="109728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150" y="99550"/>
            <a:ext cx="109728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50" y="118000"/>
            <a:ext cx="109728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28428" l="2711" r="3804" t="17790"/>
          <a:stretch/>
        </p:blipFill>
        <p:spPr>
          <a:xfrm>
            <a:off x="336425" y="716350"/>
            <a:ext cx="11519152" cy="51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Likes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Reinforced</a:t>
            </a:r>
            <a:r>
              <a:rPr lang="en-US"/>
              <a:t> the use of the VSM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Almost a roadmap for the project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Not set in stone, able to adapt plan in the future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Dislikes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Not a whole lot, fairly straight forwards.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