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65" r:id="rId4"/>
    <p:sldId id="258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118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39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6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9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9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95B6E-FC84-7C14-608C-D7C921EFE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8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F7762-6F71-9DC8-46D0-5BCD31424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ru-RU" sz="4400"/>
              <a:t>Методы искусственного интеллекта</a:t>
            </a:r>
            <a:br>
              <a:rPr lang="ru-RU" sz="4400"/>
            </a:br>
            <a:r>
              <a:rPr lang="ru-RU" sz="4400"/>
              <a:t>Лабораторная работа </a:t>
            </a:r>
            <a:r>
              <a:rPr lang="en-US" sz="4400"/>
              <a:t>#2</a:t>
            </a:r>
            <a:endParaRPr lang="ru-RU" sz="4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2EE7BC-782E-E7F3-F6AF-E4016706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ru-RU" sz="2000" dirty="0"/>
              <a:t>Гутов Кирилл</a:t>
            </a:r>
            <a:br>
              <a:rPr lang="ru-RU" sz="2000" dirty="0"/>
            </a:br>
            <a:r>
              <a:rPr lang="ru-RU" sz="2000" dirty="0"/>
              <a:t>БПМ-19-4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18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41645-6953-D285-F455-06F82169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44279-1C1A-4CC0-D290-6E3DB086B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ru-RU" dirty="0"/>
              <a:t>Требуется разработать алгоритмическое и программное обеспечение системы/приложения (на уровне демонстрационного прототипа), осуществляющее решение задачи по генерации русскоязычного текста с использованием NLP-модели ruGPT-3</a:t>
            </a:r>
          </a:p>
          <a:p>
            <a:r>
              <a:rPr lang="ru-RU" dirty="0"/>
              <a:t>В данной работе рассмотрены три модели </a:t>
            </a:r>
            <a:r>
              <a:rPr lang="en-US" dirty="0"/>
              <a:t>ruGPT-3: Small, Medium </a:t>
            </a:r>
            <a:r>
              <a:rPr lang="ru-RU" dirty="0"/>
              <a:t>и </a:t>
            </a:r>
            <a:r>
              <a:rPr lang="en-US" dirty="0"/>
              <a:t>Large </a:t>
            </a:r>
            <a:r>
              <a:rPr lang="ru-RU" dirty="0"/>
              <a:t>и проведено сравнение генерируемых результатов при одних и тех же входных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01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C3316-A4D8-CF2A-7A5A-F39BF3F1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Интерфейс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E6D180-AFE2-6DFC-05FD-94F2EE2A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" y="2684094"/>
            <a:ext cx="4443154" cy="375480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457200"/>
            <a:r>
              <a:rPr lang="en-US" dirty="0" err="1"/>
              <a:t>Поле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входных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endParaRPr lang="en-US" dirty="0"/>
          </a:p>
          <a:p>
            <a:pPr marL="457200"/>
            <a:r>
              <a:rPr lang="en-US" dirty="0" err="1"/>
              <a:t>Выбор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(Small, Medium, Large)</a:t>
            </a:r>
          </a:p>
          <a:p>
            <a:pPr marL="457200"/>
            <a:r>
              <a:rPr lang="en-US" dirty="0" err="1"/>
              <a:t>Выбор</a:t>
            </a:r>
            <a:r>
              <a:rPr lang="en-US" dirty="0"/>
              <a:t> </a:t>
            </a:r>
            <a:r>
              <a:rPr lang="en-US" dirty="0" err="1"/>
              <a:t>ограничения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словам</a:t>
            </a:r>
            <a:r>
              <a:rPr lang="en-US" dirty="0"/>
              <a:t> (50, 75, 100, 125, 150, 200)</a:t>
            </a:r>
          </a:p>
          <a:p>
            <a:pPr marL="457200"/>
            <a:r>
              <a:rPr lang="en-US" dirty="0" err="1"/>
              <a:t>Поле</a:t>
            </a:r>
            <a:r>
              <a:rPr lang="en-US" dirty="0"/>
              <a:t> с </a:t>
            </a:r>
            <a:r>
              <a:rPr lang="en-US" dirty="0" err="1"/>
              <a:t>результатом</a:t>
            </a:r>
            <a:endParaRPr lang="en-US" dirty="0"/>
          </a:p>
          <a:p>
            <a:pPr marL="457200"/>
            <a:r>
              <a:rPr lang="en-US" dirty="0" err="1"/>
              <a:t>Кнопка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запуска</a:t>
            </a:r>
            <a:r>
              <a:rPr lang="en-US" dirty="0"/>
              <a:t> </a:t>
            </a:r>
            <a:r>
              <a:rPr lang="en-US" dirty="0" err="1"/>
              <a:t>генерации</a:t>
            </a:r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0F132FB-0741-1939-7EB2-E59F3D6467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726813"/>
            <a:ext cx="6440424" cy="33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3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8632F-A403-0458-9173-3C2E94EE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Примеры</a:t>
            </a:r>
            <a:r>
              <a:rPr lang="en-US" sz="5200" dirty="0"/>
              <a:t> </a:t>
            </a:r>
            <a:r>
              <a:rPr lang="en-US" sz="5200" dirty="0" err="1"/>
              <a:t>работы</a:t>
            </a:r>
            <a:r>
              <a:rPr lang="en-US" sz="5200" dirty="0"/>
              <a:t> </a:t>
            </a:r>
            <a:r>
              <a:rPr lang="en-US" sz="5200" dirty="0" err="1"/>
              <a:t>программы</a:t>
            </a:r>
            <a:endParaRPr lang="en-US" sz="5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A5349C9-A699-8F0E-535A-77B2EC3AB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2"/>
          <a:stretch/>
        </p:blipFill>
        <p:spPr>
          <a:xfrm>
            <a:off x="7684008" y="2308860"/>
            <a:ext cx="4507992" cy="22402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2E5D05-3B64-8997-E6FF-04FF62C2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Входные данные – «Привет, как дела?»</a:t>
            </a:r>
          </a:p>
          <a:p>
            <a:r>
              <a:rPr lang="ru-RU" dirty="0"/>
              <a:t>Ограничение – 50 слов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CF021E-E0A6-68A6-8357-F4C1E1594E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2"/>
          <a:stretch/>
        </p:blipFill>
        <p:spPr>
          <a:xfrm>
            <a:off x="7684008" y="0"/>
            <a:ext cx="4507992" cy="224028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82CB17DC-B85F-2580-D8A6-628F808DF0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2"/>
          <a:stretch/>
        </p:blipFill>
        <p:spPr>
          <a:xfrm>
            <a:off x="7684008" y="4617720"/>
            <a:ext cx="450799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8632F-A403-0458-9173-3C2E94EE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Примеры</a:t>
            </a:r>
            <a:r>
              <a:rPr lang="en-US" sz="5200" dirty="0"/>
              <a:t> </a:t>
            </a:r>
            <a:r>
              <a:rPr lang="en-US" sz="5200" dirty="0" err="1"/>
              <a:t>работы</a:t>
            </a:r>
            <a:r>
              <a:rPr lang="en-US" sz="5200" dirty="0"/>
              <a:t> </a:t>
            </a:r>
            <a:r>
              <a:rPr lang="en-US" sz="5200" dirty="0" err="1"/>
              <a:t>программы</a:t>
            </a:r>
            <a:endParaRPr lang="en-US" sz="5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2E5D05-3B64-8997-E6FF-04FF62C2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Входные данные – тема КНИР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«Разработка приложения для прогнозирования движения рынка ценных бумаг на основе новостных статей с использованием Python;»</a:t>
            </a:r>
            <a:endParaRPr lang="en-US" dirty="0"/>
          </a:p>
          <a:p>
            <a:r>
              <a:rPr lang="ru-RU" dirty="0"/>
              <a:t>Ограничение – 100 слов</a:t>
            </a:r>
            <a:endParaRPr lang="en-US" dirty="0"/>
          </a:p>
        </p:txBody>
      </p:sp>
      <p:pic>
        <p:nvPicPr>
          <p:cNvPr id="24" name="Объект 2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7B7D88-A8EF-C247-FD4A-3BB5C6181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78" y="2302765"/>
            <a:ext cx="4320314" cy="2252470"/>
          </a:xfrm>
        </p:spPr>
      </p:pic>
      <p:pic>
        <p:nvPicPr>
          <p:cNvPr id="28" name="Рисунок 2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0A3115A-5E74-60CF-1C02-62A2DA9BC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78" y="4565404"/>
            <a:ext cx="4320314" cy="2252471"/>
          </a:xfrm>
          <a:prstGeom prst="rect">
            <a:avLst/>
          </a:prstGeom>
        </p:spPr>
      </p:pic>
      <p:pic>
        <p:nvPicPr>
          <p:cNvPr id="30" name="Рисунок 2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51DF96A-F953-EAE6-889E-654642D5F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79" y="48971"/>
            <a:ext cx="4320313" cy="22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6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8632F-A403-0458-9173-3C2E94EE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Примеры</a:t>
            </a:r>
            <a:r>
              <a:rPr lang="en-US" sz="5200" dirty="0"/>
              <a:t> </a:t>
            </a:r>
            <a:r>
              <a:rPr lang="en-US" sz="5200" dirty="0" err="1"/>
              <a:t>работы</a:t>
            </a:r>
            <a:r>
              <a:rPr lang="en-US" sz="5200" dirty="0"/>
              <a:t> </a:t>
            </a:r>
            <a:r>
              <a:rPr lang="en-US" sz="5200" dirty="0" err="1"/>
              <a:t>программы</a:t>
            </a:r>
            <a:endParaRPr lang="en-US" sz="5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2E5D05-3B64-8997-E6FF-04FF62C2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Входные данные – «Идет медведь по лесу, видит, машина горит.»</a:t>
            </a:r>
            <a:endParaRPr lang="en-US" dirty="0"/>
          </a:p>
          <a:p>
            <a:r>
              <a:rPr lang="ru-RU" dirty="0"/>
              <a:t>Ограничение - 75 слов</a:t>
            </a:r>
            <a:endParaRPr lang="en-US" dirty="0"/>
          </a:p>
        </p:txBody>
      </p:sp>
      <p:pic>
        <p:nvPicPr>
          <p:cNvPr id="16" name="Объект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FD17CA4-F3BC-363A-7054-9FA2D5F75C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31" y="4573543"/>
            <a:ext cx="4299759" cy="2241754"/>
          </a:xfrm>
        </p:spPr>
      </p:pic>
      <p:pic>
        <p:nvPicPr>
          <p:cNvPr id="24" name="Рисунок 2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7BE6306-D681-1527-E0B4-952E17975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31" y="2301777"/>
            <a:ext cx="4299759" cy="2241755"/>
          </a:xfrm>
          <a:prstGeom prst="rect">
            <a:avLst/>
          </a:prstGeom>
        </p:spPr>
      </p:pic>
      <p:pic>
        <p:nvPicPr>
          <p:cNvPr id="28" name="Рисунок 2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F7EB78-5C73-9697-5914-F557BAAEF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32" y="30011"/>
            <a:ext cx="4299759" cy="22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8632F-A403-0458-9173-3C2E94EE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Примеры</a:t>
            </a:r>
            <a:r>
              <a:rPr lang="en-US" sz="5200" dirty="0"/>
              <a:t> </a:t>
            </a:r>
            <a:r>
              <a:rPr lang="en-US" sz="5200" dirty="0" err="1"/>
              <a:t>работы</a:t>
            </a:r>
            <a:r>
              <a:rPr lang="en-US" sz="5200" dirty="0"/>
              <a:t> </a:t>
            </a:r>
            <a:r>
              <a:rPr lang="en-US" sz="5200" dirty="0" err="1"/>
              <a:t>программы</a:t>
            </a:r>
            <a:endParaRPr lang="en-US" sz="5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2E5D05-3B64-8997-E6FF-04FF62C2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Входные данные –</a:t>
            </a:r>
            <a:br>
              <a:rPr lang="ru-RU" dirty="0"/>
            </a:br>
            <a:r>
              <a:rPr lang="ru-RU" dirty="0"/>
              <a:t>«У лукоморья дуб зеленый;</a:t>
            </a:r>
            <a:br>
              <a:rPr lang="ru-RU" dirty="0"/>
            </a:br>
            <a:r>
              <a:rPr lang="ru-RU" dirty="0"/>
              <a:t>Златая цепь на дубе том;</a:t>
            </a:r>
            <a:br>
              <a:rPr lang="ru-RU" dirty="0"/>
            </a:br>
            <a:r>
              <a:rPr lang="ru-RU" dirty="0"/>
              <a:t>И днем и ночью кот ученый»</a:t>
            </a:r>
          </a:p>
          <a:p>
            <a:r>
              <a:rPr lang="ru-RU" dirty="0"/>
              <a:t>Ограничение – </a:t>
            </a:r>
            <a:r>
              <a:rPr lang="en-US" dirty="0"/>
              <a:t>100</a:t>
            </a:r>
            <a:r>
              <a:rPr lang="ru-RU" dirty="0"/>
              <a:t> слов</a:t>
            </a:r>
            <a:endParaRPr lang="en-US" dirty="0"/>
          </a:p>
        </p:txBody>
      </p:sp>
      <p:pic>
        <p:nvPicPr>
          <p:cNvPr id="15" name="Объект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D522D2A-BA18-0B85-4906-9A2464529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07" y="4545593"/>
            <a:ext cx="4252581" cy="2217157"/>
          </a:xfrm>
        </p:spPr>
      </p:pic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EA2172-AF22-2F8A-16F0-B14529811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07" y="2313118"/>
            <a:ext cx="4252580" cy="2217157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7DB426-85BF-C272-C2A9-D80041A2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10" y="47661"/>
            <a:ext cx="4252580" cy="22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4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8632F-A403-0458-9173-3C2E94EE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Примеры</a:t>
            </a:r>
            <a:r>
              <a:rPr lang="en-US" sz="5200" dirty="0"/>
              <a:t> </a:t>
            </a:r>
            <a:r>
              <a:rPr lang="en-US" sz="5200" dirty="0" err="1"/>
              <a:t>работы</a:t>
            </a:r>
            <a:r>
              <a:rPr lang="en-US" sz="5200" dirty="0"/>
              <a:t> </a:t>
            </a:r>
            <a:r>
              <a:rPr lang="en-US" sz="5200" dirty="0" err="1"/>
              <a:t>программы</a:t>
            </a:r>
            <a:endParaRPr lang="en-US" sz="5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2E5D05-3B64-8997-E6FF-04FF62C2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Входные данные – «Я, как глубокий старец, узревший вечное, прикоснувшийся к Божественному»</a:t>
            </a:r>
          </a:p>
          <a:p>
            <a:r>
              <a:rPr lang="ru-RU" dirty="0"/>
              <a:t>Ограничение – 75 слов</a:t>
            </a:r>
            <a:endParaRPr lang="en-US" dirty="0"/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EF10AE-A545-7594-3F9E-E176DC7E4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56" y="4556271"/>
            <a:ext cx="4258633" cy="2220312"/>
          </a:xfr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C0EDFE-47D2-E4C0-FD01-0D9BCA6E9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59" y="2316235"/>
            <a:ext cx="4258632" cy="22203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BEFDE5-2D53-6970-FA3D-3C6584525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58" y="76200"/>
            <a:ext cx="4258632" cy="22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0178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228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AccentBoxVTI</vt:lpstr>
      <vt:lpstr>Методы искусственного интеллекта Лабораторная работа #2</vt:lpstr>
      <vt:lpstr>Цель работы</vt:lpstr>
      <vt:lpstr>Интерфейс программы</vt:lpstr>
      <vt:lpstr>Примеры работы программы</vt:lpstr>
      <vt:lpstr>Примеры работы программы</vt:lpstr>
      <vt:lpstr>Примеры работы программы</vt:lpstr>
      <vt:lpstr>Примеры работы программы</vt:lpstr>
      <vt:lpstr>Примеры работы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искусственного интеллекта Лабораторная работа #2</dc:title>
  <dc:creator>Гутов Кирилл Григорьевич</dc:creator>
  <cp:lastModifiedBy>Гутов Кирилл Григорьевич</cp:lastModifiedBy>
  <cp:revision>2</cp:revision>
  <dcterms:created xsi:type="dcterms:W3CDTF">2023-01-12T17:18:46Z</dcterms:created>
  <dcterms:modified xsi:type="dcterms:W3CDTF">2023-01-12T18:20:05Z</dcterms:modified>
</cp:coreProperties>
</file>