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sldIdLst>
    <p:sldId id="256" r:id="rId2"/>
    <p:sldId id="257" r:id="rId3"/>
    <p:sldId id="265" r:id="rId4"/>
    <p:sldId id="258" r:id="rId5"/>
    <p:sldId id="261" r:id="rId6"/>
    <p:sldId id="263" r:id="rId7"/>
    <p:sldId id="262" r:id="rId8"/>
    <p:sldId id="264" r:id="rId9"/>
    <p:sldId id="266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0391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17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3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43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76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62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91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92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81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65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16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58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14" r:id="rId6"/>
    <p:sldLayoutId id="2147483710" r:id="rId7"/>
    <p:sldLayoutId id="2147483711" r:id="rId8"/>
    <p:sldLayoutId id="2147483712" r:id="rId9"/>
    <p:sldLayoutId id="2147483713" r:id="rId10"/>
    <p:sldLayoutId id="21474837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D95B6E-FC84-7C14-608C-D7C921EFE3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68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2F7762-6F71-9DC8-46D0-5BCD31424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ru-RU" sz="4400"/>
              <a:t>Методы искусственного интеллекта</a:t>
            </a:r>
            <a:br>
              <a:rPr lang="ru-RU" sz="4400"/>
            </a:br>
            <a:r>
              <a:rPr lang="ru-RU" sz="4400"/>
              <a:t>Лабораторная работа </a:t>
            </a:r>
            <a:r>
              <a:rPr lang="en-US" sz="4400"/>
              <a:t>#2</a:t>
            </a:r>
            <a:endParaRPr lang="ru-RU" sz="440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2EE7BC-782E-E7F3-F6AF-E40167064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ru-RU" sz="2000" dirty="0"/>
              <a:t>Гутов Кирилл</a:t>
            </a:r>
            <a:br>
              <a:rPr lang="ru-RU" sz="2000" dirty="0"/>
            </a:br>
            <a:r>
              <a:rPr lang="ru-RU" sz="2000" dirty="0"/>
              <a:t>БПМ-19-4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3183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441645-6953-D285-F455-06F821691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744279-1C1A-4CC0-D290-6E3DB086B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r>
              <a:rPr lang="ru-RU" dirty="0"/>
              <a:t>Требуется разработать алгоритмическое и программное обеспечение системы/приложения (на уровне демонстрационного прототипа), осуществляющее решение задачи по генерации русскоязычного текста с использованием NLP-модели ruGPT-3</a:t>
            </a:r>
          </a:p>
          <a:p>
            <a:r>
              <a:rPr lang="ru-RU" dirty="0"/>
              <a:t>В данной работе рассмотрены три модели </a:t>
            </a:r>
            <a:r>
              <a:rPr lang="en-US" dirty="0"/>
              <a:t>ruGPT-3: Small, Medium </a:t>
            </a:r>
            <a:r>
              <a:rPr lang="ru-RU" dirty="0"/>
              <a:t>и </a:t>
            </a:r>
            <a:r>
              <a:rPr lang="en-US" dirty="0"/>
              <a:t>Large </a:t>
            </a:r>
            <a:r>
              <a:rPr lang="ru-RU" dirty="0"/>
              <a:t>и проведено сравнение генерируемых результатов при одних и тех же входных данных</a:t>
            </a:r>
          </a:p>
        </p:txBody>
      </p:sp>
    </p:spTree>
    <p:extLst>
      <p:ext uri="{BB962C8B-B14F-4D97-AF65-F5344CB8AC3E}">
        <p14:creationId xmlns:p14="http://schemas.microsoft.com/office/powerpoint/2010/main" val="310143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BC3316-A4D8-CF2A-7A5A-F39BF3F10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 err="1"/>
              <a:t>Интерфейс</a:t>
            </a:r>
            <a:r>
              <a:rPr lang="en-US" dirty="0"/>
              <a:t> </a:t>
            </a:r>
            <a:r>
              <a:rPr lang="en-US" dirty="0" err="1"/>
              <a:t>программы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2E6D180-AFE2-6DFC-05FD-94F2EE2AA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1480" y="2684094"/>
            <a:ext cx="4443154" cy="3754805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685800" indent="-457200">
              <a:buFont typeface="+mj-lt"/>
              <a:buAutoNum type="arabicPeriod"/>
            </a:pPr>
            <a:r>
              <a:rPr lang="en-US" dirty="0" err="1"/>
              <a:t>Поле</a:t>
            </a:r>
            <a:r>
              <a:rPr lang="en-US" dirty="0"/>
              <a:t>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входных</a:t>
            </a:r>
            <a:r>
              <a:rPr lang="en-US" dirty="0"/>
              <a:t> </a:t>
            </a:r>
            <a:r>
              <a:rPr lang="en-US" dirty="0" err="1"/>
              <a:t>данных</a:t>
            </a:r>
            <a:endParaRPr lang="en-US" dirty="0"/>
          </a:p>
          <a:p>
            <a:pPr marL="685800" indent="-457200">
              <a:buFont typeface="+mj-lt"/>
              <a:buAutoNum type="arabicPeriod"/>
            </a:pPr>
            <a:r>
              <a:rPr lang="en-US" dirty="0" err="1"/>
              <a:t>Выбор</a:t>
            </a:r>
            <a:r>
              <a:rPr lang="en-US" dirty="0"/>
              <a:t> </a:t>
            </a:r>
            <a:r>
              <a:rPr lang="en-US" dirty="0" err="1"/>
              <a:t>модели</a:t>
            </a:r>
            <a:r>
              <a:rPr lang="en-US" dirty="0"/>
              <a:t> (Small, Medium, Large)</a:t>
            </a:r>
          </a:p>
          <a:p>
            <a:pPr marL="685800" indent="-457200">
              <a:buFont typeface="+mj-lt"/>
              <a:buAutoNum type="arabicPeriod"/>
            </a:pPr>
            <a:r>
              <a:rPr lang="en-US" dirty="0" err="1"/>
              <a:t>Выбор</a:t>
            </a:r>
            <a:r>
              <a:rPr lang="en-US" dirty="0"/>
              <a:t> </a:t>
            </a:r>
            <a:r>
              <a:rPr lang="en-US" dirty="0" err="1"/>
              <a:t>ограничения</a:t>
            </a:r>
            <a:r>
              <a:rPr lang="en-US" dirty="0"/>
              <a:t> </a:t>
            </a:r>
            <a:r>
              <a:rPr lang="en-US" dirty="0" err="1"/>
              <a:t>по</a:t>
            </a:r>
            <a:r>
              <a:rPr lang="en-US" dirty="0"/>
              <a:t> </a:t>
            </a:r>
            <a:r>
              <a:rPr lang="en-US" dirty="0" err="1"/>
              <a:t>словам</a:t>
            </a:r>
            <a:r>
              <a:rPr lang="en-US" dirty="0"/>
              <a:t> (50, 75, 100, 125, 150, 200)</a:t>
            </a:r>
          </a:p>
          <a:p>
            <a:pPr marL="685800" indent="-457200">
              <a:buFont typeface="+mj-lt"/>
              <a:buAutoNum type="arabicPeriod"/>
            </a:pPr>
            <a:r>
              <a:rPr lang="en-US" dirty="0" err="1"/>
              <a:t>Поле</a:t>
            </a:r>
            <a:r>
              <a:rPr lang="en-US" dirty="0"/>
              <a:t> с </a:t>
            </a:r>
            <a:r>
              <a:rPr lang="en-US" dirty="0" err="1"/>
              <a:t>результатом</a:t>
            </a:r>
            <a:endParaRPr lang="en-US" dirty="0"/>
          </a:p>
          <a:p>
            <a:pPr marL="685800" indent="-457200">
              <a:buFont typeface="+mj-lt"/>
              <a:buAutoNum type="arabicPeriod"/>
            </a:pPr>
            <a:r>
              <a:rPr lang="en-US" dirty="0" err="1"/>
              <a:t>Кнопка</a:t>
            </a:r>
            <a:r>
              <a:rPr lang="en-US" dirty="0"/>
              <a:t>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запуска</a:t>
            </a:r>
            <a:r>
              <a:rPr lang="en-US" dirty="0"/>
              <a:t> </a:t>
            </a:r>
            <a:r>
              <a:rPr lang="en-US" dirty="0" err="1"/>
              <a:t>генерации</a:t>
            </a:r>
            <a:endParaRPr lang="en-US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D0F132FB-0741-1939-7EB2-E59F3D64678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816" y="1726813"/>
            <a:ext cx="6440424" cy="334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34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EBC18B6-E5C3-4AD1-97A4-E6A3477A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78632F-A403-0458-9173-3C2E94EE7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45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 err="1"/>
              <a:t>Примеры</a:t>
            </a:r>
            <a:r>
              <a:rPr lang="en-US" sz="5200" dirty="0"/>
              <a:t> </a:t>
            </a:r>
            <a:r>
              <a:rPr lang="en-US" sz="5200" dirty="0" err="1"/>
              <a:t>работы</a:t>
            </a:r>
            <a:r>
              <a:rPr lang="en-US" sz="5200" dirty="0"/>
              <a:t> </a:t>
            </a:r>
            <a:r>
              <a:rPr lang="en-US" sz="5200" dirty="0" err="1"/>
              <a:t>программы</a:t>
            </a:r>
            <a:endParaRPr lang="en-US" sz="5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6A4AB6-B72B-4CC6-ADCF-BE807B6C3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039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EA5349C9-A699-8F0E-535A-77B2EC3AB6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82"/>
          <a:stretch/>
        </p:blipFill>
        <p:spPr>
          <a:xfrm>
            <a:off x="7684008" y="2308860"/>
            <a:ext cx="4507992" cy="224028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B35D540D-9486-4236-952A-F72DC52D7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02E5D05-3B64-8997-E6FF-04FF62C26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3355848"/>
            <a:ext cx="6272784" cy="282549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dirty="0"/>
              <a:t>Входные данные – «Привет, как дела?»</a:t>
            </a:r>
          </a:p>
          <a:p>
            <a:r>
              <a:rPr lang="ru-RU" dirty="0"/>
              <a:t>Ограничение – 50 слов</a:t>
            </a:r>
            <a:endParaRPr lang="en-US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5CF021E-E0A6-68A6-8357-F4C1E1594E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82"/>
          <a:stretch/>
        </p:blipFill>
        <p:spPr>
          <a:xfrm>
            <a:off x="7684008" y="0"/>
            <a:ext cx="4507992" cy="2240280"/>
          </a:xfrm>
          <a:prstGeom prst="rect">
            <a:avLst/>
          </a:prstGeom>
        </p:spPr>
      </p:pic>
      <p:pic>
        <p:nvPicPr>
          <p:cNvPr id="6" name="Объект 5">
            <a:extLst>
              <a:ext uri="{FF2B5EF4-FFF2-40B4-BE49-F238E27FC236}">
                <a16:creationId xmlns:a16="http://schemas.microsoft.com/office/drawing/2014/main" id="{82CB17DC-B85F-2580-D8A6-628F808DF0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82"/>
          <a:stretch/>
        </p:blipFill>
        <p:spPr>
          <a:xfrm>
            <a:off x="7684008" y="4617720"/>
            <a:ext cx="4507992" cy="224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1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EBC18B6-E5C3-4AD1-97A4-E6A3477A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78632F-A403-0458-9173-3C2E94EE7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45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 err="1"/>
              <a:t>Примеры</a:t>
            </a:r>
            <a:r>
              <a:rPr lang="en-US" sz="5200" dirty="0"/>
              <a:t> </a:t>
            </a:r>
            <a:r>
              <a:rPr lang="en-US" sz="5200" dirty="0" err="1"/>
              <a:t>работы</a:t>
            </a:r>
            <a:r>
              <a:rPr lang="en-US" sz="5200" dirty="0"/>
              <a:t> </a:t>
            </a:r>
            <a:r>
              <a:rPr lang="en-US" sz="5200" dirty="0" err="1"/>
              <a:t>программы</a:t>
            </a:r>
            <a:endParaRPr lang="en-US" sz="5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6A4AB6-B72B-4CC6-ADCF-BE807B6C3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039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35D540D-9486-4236-952A-F72DC52D7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02E5D05-3B64-8997-E6FF-04FF62C26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3355848"/>
            <a:ext cx="6272784" cy="282549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dirty="0"/>
              <a:t>Входные данные – тема КНИР</a:t>
            </a:r>
            <a:r>
              <a:rPr lang="en-US" dirty="0"/>
              <a:t>:</a:t>
            </a:r>
            <a:br>
              <a:rPr lang="en-US" dirty="0"/>
            </a:br>
            <a:r>
              <a:rPr lang="ru-RU" dirty="0"/>
              <a:t>«Разработка приложения для прогнозирования движения рынка ценных бумаг на основе новостных статей с использованием Python»</a:t>
            </a:r>
            <a:endParaRPr lang="en-US" dirty="0"/>
          </a:p>
          <a:p>
            <a:r>
              <a:rPr lang="ru-RU" dirty="0"/>
              <a:t>Ограничение – 100 слов</a:t>
            </a:r>
            <a:endParaRPr lang="en-US" dirty="0"/>
          </a:p>
        </p:txBody>
      </p:sp>
      <p:pic>
        <p:nvPicPr>
          <p:cNvPr id="24" name="Объект 2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D7B7D88-A8EF-C247-FD4A-3BB5C61811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778" y="2302765"/>
            <a:ext cx="4320314" cy="2252470"/>
          </a:xfrm>
        </p:spPr>
      </p:pic>
      <p:pic>
        <p:nvPicPr>
          <p:cNvPr id="28" name="Рисунок 2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0A3115A-5E74-60CF-1C02-62A2DA9BCE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778" y="4565404"/>
            <a:ext cx="4320314" cy="2252471"/>
          </a:xfrm>
          <a:prstGeom prst="rect">
            <a:avLst/>
          </a:prstGeom>
        </p:spPr>
      </p:pic>
      <p:pic>
        <p:nvPicPr>
          <p:cNvPr id="30" name="Рисунок 2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51DF96A-F953-EAE6-889E-654642D5F1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779" y="48971"/>
            <a:ext cx="4320313" cy="225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764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EBC18B6-E5C3-4AD1-97A4-E6A3477A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78632F-A403-0458-9173-3C2E94EE7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45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 err="1"/>
              <a:t>Примеры</a:t>
            </a:r>
            <a:r>
              <a:rPr lang="en-US" sz="5200" dirty="0"/>
              <a:t> </a:t>
            </a:r>
            <a:r>
              <a:rPr lang="en-US" sz="5200" dirty="0" err="1"/>
              <a:t>работы</a:t>
            </a:r>
            <a:r>
              <a:rPr lang="en-US" sz="5200" dirty="0"/>
              <a:t> </a:t>
            </a:r>
            <a:r>
              <a:rPr lang="en-US" sz="5200" dirty="0" err="1"/>
              <a:t>программы</a:t>
            </a:r>
            <a:endParaRPr lang="en-US" sz="5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6A4AB6-B72B-4CC6-ADCF-BE807B6C3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039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35D540D-9486-4236-952A-F72DC52D7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02E5D05-3B64-8997-E6FF-04FF62C26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3355848"/>
            <a:ext cx="6272784" cy="282549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dirty="0"/>
              <a:t>Входные данные – «Идет медведь по лесу, видит, машина горит.»</a:t>
            </a:r>
            <a:endParaRPr lang="en-US" dirty="0"/>
          </a:p>
          <a:p>
            <a:r>
              <a:rPr lang="ru-RU" dirty="0"/>
              <a:t>Ограничение - 75 слов</a:t>
            </a:r>
            <a:endParaRPr lang="en-US" dirty="0"/>
          </a:p>
        </p:txBody>
      </p:sp>
      <p:pic>
        <p:nvPicPr>
          <p:cNvPr id="16" name="Объект 1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FD17CA4-F3BC-363A-7054-9FA2D5F75C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331" y="4573543"/>
            <a:ext cx="4299759" cy="2241754"/>
          </a:xfrm>
        </p:spPr>
      </p:pic>
      <p:pic>
        <p:nvPicPr>
          <p:cNvPr id="24" name="Рисунок 2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7BE6306-D681-1527-E0B4-952E17975D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331" y="2301777"/>
            <a:ext cx="4299759" cy="2241755"/>
          </a:xfrm>
          <a:prstGeom prst="rect">
            <a:avLst/>
          </a:prstGeom>
        </p:spPr>
      </p:pic>
      <p:pic>
        <p:nvPicPr>
          <p:cNvPr id="28" name="Рисунок 2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9F7EB78-5C73-9697-5914-F557BAAEF4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332" y="30011"/>
            <a:ext cx="4299759" cy="224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268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EBC18B6-E5C3-4AD1-97A4-E6A3477A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78632F-A403-0458-9173-3C2E94EE7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45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 err="1"/>
              <a:t>Примеры</a:t>
            </a:r>
            <a:r>
              <a:rPr lang="en-US" sz="5200" dirty="0"/>
              <a:t> </a:t>
            </a:r>
            <a:r>
              <a:rPr lang="en-US" sz="5200" dirty="0" err="1"/>
              <a:t>работы</a:t>
            </a:r>
            <a:r>
              <a:rPr lang="en-US" sz="5200" dirty="0"/>
              <a:t> </a:t>
            </a:r>
            <a:r>
              <a:rPr lang="en-US" sz="5200" dirty="0" err="1"/>
              <a:t>программы</a:t>
            </a:r>
            <a:endParaRPr lang="en-US" sz="5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6A4AB6-B72B-4CC6-ADCF-BE807B6C3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039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35D540D-9486-4236-952A-F72DC52D7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02E5D05-3B64-8997-E6FF-04FF62C26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3355848"/>
            <a:ext cx="6272784" cy="282549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dirty="0"/>
              <a:t>Входные данные –</a:t>
            </a:r>
            <a:br>
              <a:rPr lang="ru-RU" dirty="0"/>
            </a:br>
            <a:r>
              <a:rPr lang="ru-RU" dirty="0"/>
              <a:t>«У лукоморья дуб зеленый;</a:t>
            </a:r>
            <a:br>
              <a:rPr lang="ru-RU" dirty="0"/>
            </a:br>
            <a:r>
              <a:rPr lang="ru-RU" dirty="0"/>
              <a:t>Златая цепь на дубе том;</a:t>
            </a:r>
            <a:br>
              <a:rPr lang="ru-RU" dirty="0"/>
            </a:br>
            <a:r>
              <a:rPr lang="ru-RU" dirty="0"/>
              <a:t>И днем и ночью кот ученый»</a:t>
            </a:r>
          </a:p>
          <a:p>
            <a:r>
              <a:rPr lang="ru-RU" dirty="0"/>
              <a:t>Ограничение – </a:t>
            </a:r>
            <a:r>
              <a:rPr lang="en-US" dirty="0"/>
              <a:t>100</a:t>
            </a:r>
            <a:r>
              <a:rPr lang="ru-RU" dirty="0"/>
              <a:t> слов</a:t>
            </a:r>
            <a:endParaRPr lang="en-US" dirty="0"/>
          </a:p>
        </p:txBody>
      </p:sp>
      <p:pic>
        <p:nvPicPr>
          <p:cNvPr id="15" name="Объект 1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D522D2A-BA18-0B85-4906-9A2464529C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507" y="4545593"/>
            <a:ext cx="4252581" cy="2217157"/>
          </a:xfrm>
        </p:spPr>
      </p:pic>
      <p:pic>
        <p:nvPicPr>
          <p:cNvPr id="18" name="Рисунок 1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AEA2172-AF22-2F8A-16F0-B14529811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507" y="2313118"/>
            <a:ext cx="4252580" cy="2217157"/>
          </a:xfrm>
          <a:prstGeom prst="rect">
            <a:avLst/>
          </a:prstGeom>
        </p:spPr>
      </p:pic>
      <p:pic>
        <p:nvPicPr>
          <p:cNvPr id="22" name="Рисунок 21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47DB426-85BF-C272-C2A9-D80041A239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510" y="47661"/>
            <a:ext cx="4252580" cy="221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746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EBC18B6-E5C3-4AD1-97A4-E6A3477A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78632F-A403-0458-9173-3C2E94EE7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45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 err="1"/>
              <a:t>Примеры</a:t>
            </a:r>
            <a:r>
              <a:rPr lang="en-US" sz="5200" dirty="0"/>
              <a:t> </a:t>
            </a:r>
            <a:r>
              <a:rPr lang="en-US" sz="5200" dirty="0" err="1"/>
              <a:t>работы</a:t>
            </a:r>
            <a:r>
              <a:rPr lang="en-US" sz="5200" dirty="0"/>
              <a:t> </a:t>
            </a:r>
            <a:r>
              <a:rPr lang="en-US" sz="5200" dirty="0" err="1"/>
              <a:t>программы</a:t>
            </a:r>
            <a:endParaRPr lang="en-US" sz="5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6A4AB6-B72B-4CC6-ADCF-BE807B6C3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039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35D540D-9486-4236-952A-F72DC52D7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02E5D05-3B64-8997-E6FF-04FF62C26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3355848"/>
            <a:ext cx="6272784" cy="282549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dirty="0"/>
              <a:t>Входные данные – «Я, как глубокий старец, узревший вечное, прикоснувшийся к Божественному</a:t>
            </a:r>
            <a:r>
              <a:rPr lang="en-US" dirty="0"/>
              <a:t>,</a:t>
            </a:r>
            <a:r>
              <a:rPr lang="ru-RU" dirty="0"/>
              <a:t>»</a:t>
            </a:r>
          </a:p>
          <a:p>
            <a:r>
              <a:rPr lang="ru-RU" dirty="0"/>
              <a:t>Ограничение – 75 слов</a:t>
            </a:r>
            <a:endParaRPr lang="en-US" dirty="0"/>
          </a:p>
        </p:txBody>
      </p:sp>
      <p:pic>
        <p:nvPicPr>
          <p:cNvPr id="6" name="Объект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FEF10AE-A545-7594-3F9E-E176DC7E45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456" y="4556271"/>
            <a:ext cx="4258633" cy="2220312"/>
          </a:xfrm>
        </p:spPr>
      </p:pic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6C0EDFE-47D2-E4C0-FD01-0D9BCA6E9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459" y="2316235"/>
            <a:ext cx="4258632" cy="222031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EBEFDE5-2D53-6970-FA3D-3C65845255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458" y="76200"/>
            <a:ext cx="4258632" cy="222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501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FD21DA-D593-5F7B-2E2A-F80234DC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056610-F421-DF41-C781-906B3D0BD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r>
              <a:rPr lang="ru-RU" dirty="0"/>
              <a:t>Модель </a:t>
            </a:r>
            <a:r>
              <a:rPr lang="en-US" dirty="0"/>
              <a:t>Large </a:t>
            </a:r>
            <a:r>
              <a:rPr lang="ru-RU" dirty="0"/>
              <a:t>стабильно генерирует связанный по смыслу текст</a:t>
            </a:r>
          </a:p>
          <a:p>
            <a:r>
              <a:rPr lang="ru-RU" dirty="0"/>
              <a:t>Модель </a:t>
            </a:r>
            <a:r>
              <a:rPr lang="en-US" dirty="0"/>
              <a:t>Medium </a:t>
            </a:r>
            <a:r>
              <a:rPr lang="ru-RU" dirty="0"/>
              <a:t>заметно хуже справляется с абстрактными затравками</a:t>
            </a:r>
          </a:p>
          <a:p>
            <a:r>
              <a:rPr lang="ru-RU" dirty="0"/>
              <a:t>Модель </a:t>
            </a:r>
            <a:r>
              <a:rPr lang="en-US" dirty="0"/>
              <a:t>Small </a:t>
            </a:r>
            <a:r>
              <a:rPr lang="ru-RU" dirty="0"/>
              <a:t>очень нестабильна, смысл чаще всего не сохраняется, иногда генерирует ссылки на несуществующие разделы сайтов	</a:t>
            </a:r>
          </a:p>
        </p:txBody>
      </p:sp>
    </p:spTree>
    <p:extLst>
      <p:ext uri="{BB962C8B-B14F-4D97-AF65-F5344CB8AC3E}">
        <p14:creationId xmlns:p14="http://schemas.microsoft.com/office/powerpoint/2010/main" val="165687204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427"/>
      </a:dk2>
      <a:lt2>
        <a:srgbClr val="E2E8E7"/>
      </a:lt2>
      <a:accent1>
        <a:srgbClr val="C6969B"/>
      </a:accent1>
      <a:accent2>
        <a:srgbClr val="BA927F"/>
      </a:accent2>
      <a:accent3>
        <a:srgbClr val="AEA383"/>
      </a:accent3>
      <a:accent4>
        <a:srgbClr val="A0A873"/>
      </a:accent4>
      <a:accent5>
        <a:srgbClr val="93AB81"/>
      </a:accent5>
      <a:accent6>
        <a:srgbClr val="79B078"/>
      </a:accent6>
      <a:hlink>
        <a:srgbClr val="568E89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265</Words>
  <Application>Microsoft Office PowerPoint</Application>
  <PresentationFormat>Широкоэкранный</PresentationFormat>
  <Paragraphs>30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Neue Haas Grotesk Text Pro</vt:lpstr>
      <vt:lpstr>AccentBoxVTI</vt:lpstr>
      <vt:lpstr>Методы искусственного интеллекта Лабораторная работа #2</vt:lpstr>
      <vt:lpstr>Цель работы</vt:lpstr>
      <vt:lpstr>Интерфейс программы</vt:lpstr>
      <vt:lpstr>Примеры работы программы</vt:lpstr>
      <vt:lpstr>Примеры работы программы</vt:lpstr>
      <vt:lpstr>Примеры работы программы</vt:lpstr>
      <vt:lpstr>Примеры работы программы</vt:lpstr>
      <vt:lpstr>Примеры работы программы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искусственного интеллекта Лабораторная работа #2</dc:title>
  <dc:creator>Гутов Кирилл Григорьевич</dc:creator>
  <cp:lastModifiedBy>Гутов Кирилл Григорьевич</cp:lastModifiedBy>
  <cp:revision>3</cp:revision>
  <dcterms:created xsi:type="dcterms:W3CDTF">2023-01-12T17:18:46Z</dcterms:created>
  <dcterms:modified xsi:type="dcterms:W3CDTF">2023-01-13T15:17:54Z</dcterms:modified>
</cp:coreProperties>
</file>