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irbnb.com/api/v2/explore_tabs?version=1.1.0&amp;_format=for_explore_search_web&amp;items_per_grid=60000&amp;fetch_filters=true&amp;supports_for_you_v3=true&amp;timezone_offset=-420&amp;auto_ib=true&amp;tab_id=home_tab&amp;location=89521%2C+NV%2C+United+States&amp;allow_override%5B%5D=&amp;key=d306zoyjsyarp7ifhu67rjxn52tv0t20&amp;currency=USD&amp;locale=en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 Lambda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6"/>
            <a:ext cx="8222100" cy="11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Vladislav Savranschi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Max Wiegant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Brian Smith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 - Brian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 strike="sngStrike">
                <a:solidFill>
                  <a:srgbClr val="000000"/>
                </a:solidFill>
              </a:rPr>
              <a:t>April 23 - Create example on local computer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1: Implement on AWS Lambda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2: Analyse results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7 - May 15: Write report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Responsibilities - Vladislav Savranschi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Research Airbnb API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Create Lambda function for Airbnb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Cost analysis for running large scale data retrieval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Gather data on a small scale (zipcode, city)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Repeat on a larger scale (state, country)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Build a secured website for 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Motivation/Significance/Challenge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Motivation: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Analyzing all listings in an area may be useful to learn about opportunities in the housing market.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Significance: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Airbnb provides a very large amount of data which is difficult to sort through and evaluate by hand at a large scale.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Challenge: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Figuring out how to grab all listings in a wide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4849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Airbnb Lambda Function: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○"/>
            </a:pPr>
            <a:r>
              <a:rPr lang="en">
                <a:solidFill>
                  <a:srgbClr val="000000"/>
                </a:solidFill>
              </a:rPr>
              <a:t>Use a publically available online list of 43,000 ZIP codes across the United States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○"/>
            </a:pPr>
            <a:r>
              <a:rPr lang="en">
                <a:solidFill>
                  <a:srgbClr val="000000"/>
                </a:solidFill>
              </a:rPr>
              <a:t>Send a request using ZIP Code and State </a:t>
            </a:r>
            <a:r>
              <a:rPr lang="en" u="sng">
                <a:solidFill>
                  <a:schemeClr val="dk1"/>
                </a:solidFill>
                <a:hlinkClick r:id="rId3"/>
              </a:rPr>
              <a:t>(Link)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Aggregate Airbnb listings retrieved from many concurrent localized API requests 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Store listings in S3</a:t>
            </a:r>
          </a:p>
          <a:p>
            <a:pPr indent="-295275" lvl="0" marL="4572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Secure Website: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Cannot be publically available due to cost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Simple interface to run AWS Lambda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525" y="738724"/>
            <a:ext cx="3550502" cy="42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4836000" cy="30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 analysis: 1000 Listings in New York City, Zip Code 10003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Billed time = 4.300 Seconds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Bandwidth = 36MB-Seconds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cost: $0.00000625125 per 128 MB-s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cost for retrieving listings across the country: (0.00000625125/128) * 36 * 4.3 * 43000 = $0.33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1,000 listings per zip code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Approx. 43000 total zip codes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zip codes are low-density and will not contain 1000 listings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274" y="1707524"/>
            <a:ext cx="3611200" cy="34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89600" cy="30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Strength: AWS Lambda is faster for each request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 seconds (Lambda) vs. 6.8 seconds (PC)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Strength: Parallelization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run 43,000 requests in chunks of 200 (free limit)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cannot run too many requests concurrently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Weakness: Cost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 can cost more than a few cents when running over 1,000,000 large requests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April 23 - April 31: Airbnb Lambda Function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1 - May 7: Deployment site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7 - May 15: Final Paper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Responsibilities - Max Wiegant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collection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How, exactly, do we get the data?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does the data have?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do we need in order to get the data?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Building the algorithms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do we use Zillow listings to rank AirBnb listings?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do we rank AirBnB listings? What is an ideal “rank”?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Motivation/Significance/Challenge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Motivation: </a:t>
            </a:r>
            <a:r>
              <a:rPr lang="en">
                <a:solidFill>
                  <a:srgbClr val="000000"/>
                </a:solidFill>
              </a:rPr>
              <a:t>To test and see how AWS Lambda can handle retrieving large data sets and then using it to get useful information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Significance: Adds a new dynamic to big data, that uses external data sets and then </a:t>
            </a:r>
            <a:r>
              <a:rPr lang="en">
                <a:solidFill>
                  <a:srgbClr val="000000"/>
                </a:solidFill>
              </a:rPr>
              <a:t>analysing</a:t>
            </a:r>
            <a:r>
              <a:rPr lang="en">
                <a:solidFill>
                  <a:srgbClr val="000000"/>
                </a:solidFill>
              </a:rPr>
              <a:t> them at once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Challenge: Getting and parsing the data in an easy way, then interpreting it in a meaningful way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975" y="1919074"/>
            <a:ext cx="3790023" cy="28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5279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Getting the correct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Getting data from Zillow vs Getting data from AirBnB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AirBnB wants City, State, ZIP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Zillow wants Longitude / Latitude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Interpreting the data in a meaningful way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Saving the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Results from the requests will be stored into S3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Gauging performance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Programmatically timing the entire operation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Comparing the times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- What is AWS Lambda?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Runs code, then terminates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un code without provisioning or managing servers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Continuous scaling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Great for large jobs or small (BigData or Internet of Things)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Many languages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Node.js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Java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Python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C#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16461" l="24094" r="19225" t="10858"/>
          <a:stretch/>
        </p:blipFill>
        <p:spPr>
          <a:xfrm>
            <a:off x="5716424" y="3339375"/>
            <a:ext cx="2500149" cy="18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Consideration: </a:t>
            </a:r>
            <a:r>
              <a:rPr lang="en">
                <a:solidFill>
                  <a:srgbClr val="0000FF"/>
                </a:solidFill>
              </a:rPr>
              <a:t>Is Lambda actually effective for Big Data projects?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well Lambda manages large data sets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Does the free tier of Lambda provide sufficient memory space for data?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long Lambda takes to perform analysis and gather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Evaluate runtime of functions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well Lambda does in sending data between multiple Lambda functions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Evaluate if the data is sent as expected, verify correctness of that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Determine if Lambda handles big data analysis as well as expected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Grab data from Zillow and from Airbnb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 calculations on the resulting data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Output best listings in a given area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April 23 - May 30: Gather data, write algorithms, build a sample infrastructure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1 - May 7: Analyze results, record observations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May 8 - May 15: Work with team to write the final paper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AWS Lambda has a range of applications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 can be used for high load operations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be used for: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Big data computations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Big data </a:t>
            </a:r>
            <a:r>
              <a:rPr lang="en">
                <a:solidFill>
                  <a:srgbClr val="000000"/>
                </a:solidFill>
              </a:rPr>
              <a:t>retrieval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Big data analysis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be done in many languages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Easy to get started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Wanted to show how lambda could solve: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Computing big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Getting big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Analysing big data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Server-less architecture using AWS Lambda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Needed something to scale up and down when we needed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Needs to be cheap when we don’t use 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be invoked </a:t>
            </a:r>
            <a:r>
              <a:rPr lang="en">
                <a:solidFill>
                  <a:srgbClr val="000000"/>
                </a:solidFill>
              </a:rPr>
              <a:t>programmatically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Responsibilities - Brian Smith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General Lambda architecture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Explore how Lambda works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Picture color analysis example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 a local test of color analyser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Test analyser on AWS Lambda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Analyses and report findings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Motivation/Significance/Challenge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Motivation: To test and see how AWS Lambda could handle computing large data sets.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Significance: Lambda can scale up easily to handle large tasks in parallel. Lambda can also be used to save money, if there isn’t many tasks to compute.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Challenge: Getting an example to show what Lambda can accomplish, without </a:t>
            </a:r>
            <a:r>
              <a:rPr lang="en">
                <a:solidFill>
                  <a:srgbClr val="000000"/>
                </a:solidFill>
              </a:rPr>
              <a:t>accidentally</a:t>
            </a:r>
            <a:r>
              <a:rPr lang="en">
                <a:solidFill>
                  <a:srgbClr val="000000"/>
                </a:solidFill>
              </a:rPr>
              <a:t> going over budget.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Analysing</a:t>
            </a:r>
            <a:r>
              <a:rPr lang="en">
                <a:solidFill>
                  <a:srgbClr val="000000"/>
                </a:solidFill>
              </a:rPr>
              <a:t> images and extracting the prominent colors from it.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Using a library called Vibrant.js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Building a test example in Node.js on local computer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Timing how long it takes on local computer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Testing it on AWS Lambda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Analysing results and comparing the differences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Writing a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pic>
        <p:nvPicPr>
          <p:cNvPr descr="test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48" y="2730312"/>
            <a:ext cx="2435024" cy="241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2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272" y="1718850"/>
            <a:ext cx="2573725" cy="223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Time single picture operation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Determine how many jobs we can do in parallel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Run the jobs on AWS Lambda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Compare the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Local Test: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1000 images = 11 minutes average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Lambda Test: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1000 images = ??</a:t>
            </a:r>
          </a:p>
        </p:txBody>
      </p:sp>
      <p:pic>
        <p:nvPicPr>
          <p:cNvPr descr="Screenshot from 2017-04-26 10-17-12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62" y="1740650"/>
            <a:ext cx="30956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AWS Lambda can handle large computations very well.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AWS Lambda can scale up large operations quickly and </a:t>
            </a:r>
            <a:r>
              <a:rPr lang="en">
                <a:solidFill>
                  <a:srgbClr val="000000"/>
                </a:solidFill>
              </a:rPr>
              <a:t>parallelize</a:t>
            </a:r>
            <a:r>
              <a:rPr lang="en">
                <a:solidFill>
                  <a:srgbClr val="000000"/>
                </a:solidFill>
              </a:rPr>
              <a:t> tasks.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simple image color </a:t>
            </a:r>
            <a:r>
              <a:rPr lang="en">
                <a:solidFill>
                  <a:srgbClr val="000000"/>
                </a:solidFill>
              </a:rPr>
              <a:t>analysis</a:t>
            </a:r>
            <a:r>
              <a:rPr lang="en">
                <a:solidFill>
                  <a:srgbClr val="000000"/>
                </a:solidFill>
              </a:rPr>
              <a:t> shows that a task that takes a while on one machine, can be done easily using Lambda.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There is little to no cost </a:t>
            </a:r>
            <a:r>
              <a:rPr lang="en">
                <a:solidFill>
                  <a:srgbClr val="000000"/>
                </a:solidFill>
              </a:rPr>
              <a:t>incurred</a:t>
            </a:r>
            <a:r>
              <a:rPr lang="en">
                <a:solidFill>
                  <a:srgbClr val="000000"/>
                </a:solidFill>
              </a:rPr>
              <a:t> when there is no tasks to run, so it saves cost.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