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78" r:id="rId7"/>
    <p:sldId id="261" r:id="rId8"/>
    <p:sldId id="263" r:id="rId9"/>
    <p:sldId id="264" r:id="rId10"/>
    <p:sldId id="266" r:id="rId11"/>
    <p:sldId id="277" r:id="rId12"/>
    <p:sldId id="275" r:id="rId13"/>
    <p:sldId id="276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49"/>
    <a:srgbClr val="BFCCD2"/>
    <a:srgbClr val="B8C2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03A25-7BF5-46D1-ACBB-CB53CA58F582}" v="49" dt="2023-09-29T12:25:0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8373" autoAdjust="0"/>
  </p:normalViewPr>
  <p:slideViewPr>
    <p:cSldViewPr showGuides="1">
      <p:cViewPr varScale="1">
        <p:scale>
          <a:sx n="54" d="100"/>
          <a:sy n="54" d="100"/>
        </p:scale>
        <p:origin x="9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vind Jahr Kirkeby" userId="edd961ea-506c-4dfc-8bc9-07eb7d0ab3a4" providerId="ADAL" clId="{BE503A25-7BF5-46D1-ACBB-CB53CA58F582}"/>
    <pc:docChg chg="undo redo custSel addSld delSld modSld">
      <pc:chgData name="Eivind Jahr Kirkeby" userId="edd961ea-506c-4dfc-8bc9-07eb7d0ab3a4" providerId="ADAL" clId="{BE503A25-7BF5-46D1-ACBB-CB53CA58F582}" dt="2023-09-29T13:09:49.993" v="2349" actId="20577"/>
      <pc:docMkLst>
        <pc:docMk/>
      </pc:docMkLst>
      <pc:sldChg chg="modSp mod modNotesTx">
        <pc:chgData name="Eivind Jahr Kirkeby" userId="edd961ea-506c-4dfc-8bc9-07eb7d0ab3a4" providerId="ADAL" clId="{BE503A25-7BF5-46D1-ACBB-CB53CA58F582}" dt="2023-09-29T12:35:18.759" v="1771" actId="20577"/>
        <pc:sldMkLst>
          <pc:docMk/>
          <pc:sldMk cId="985928655" sldId="258"/>
        </pc:sldMkLst>
        <pc:spChg chg="mod">
          <ac:chgData name="Eivind Jahr Kirkeby" userId="edd961ea-506c-4dfc-8bc9-07eb7d0ab3a4" providerId="ADAL" clId="{BE503A25-7BF5-46D1-ACBB-CB53CA58F582}" dt="2023-09-22T06:44:12.293" v="15" actId="20577"/>
          <ac:spMkLst>
            <pc:docMk/>
            <pc:sldMk cId="985928655" sldId="258"/>
            <ac:spMk id="3" creationId="{E10CD0F3-E2E1-E43D-8B18-758BB33909E2}"/>
          </ac:spMkLst>
        </pc:spChg>
        <pc:spChg chg="mod">
          <ac:chgData name="Eivind Jahr Kirkeby" userId="edd961ea-506c-4dfc-8bc9-07eb7d0ab3a4" providerId="ADAL" clId="{BE503A25-7BF5-46D1-ACBB-CB53CA58F582}" dt="2023-09-22T06:44:34.561" v="30" actId="21"/>
          <ac:spMkLst>
            <pc:docMk/>
            <pc:sldMk cId="985928655" sldId="258"/>
            <ac:spMk id="4" creationId="{4D8B24D7-9F09-CEBE-332F-E1C40B908774}"/>
          </ac:spMkLst>
        </pc:spChg>
        <pc:spChg chg="mod">
          <ac:chgData name="Eivind Jahr Kirkeby" userId="edd961ea-506c-4dfc-8bc9-07eb7d0ab3a4" providerId="ADAL" clId="{BE503A25-7BF5-46D1-ACBB-CB53CA58F582}" dt="2023-09-22T06:44:45.450" v="36" actId="20577"/>
          <ac:spMkLst>
            <pc:docMk/>
            <pc:sldMk cId="985928655" sldId="258"/>
            <ac:spMk id="5" creationId="{977AA237-ECA5-CA73-B98A-D5D387C116D7}"/>
          </ac:spMkLst>
        </pc:sp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3:09:49.993" v="2349" actId="20577"/>
        <pc:sldMkLst>
          <pc:docMk/>
          <pc:sldMk cId="3002929882" sldId="259"/>
        </pc:sldMkLst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2" creationId="{1DFE732D-30B8-403B-134A-F77A35A4676D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2" creationId="{7C97DC19-06F9-4D13-012A-5538E5FF3957}"/>
          </ac:spMkLst>
        </pc:spChg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3" creationId="{0851345A-0659-89B7-F2BA-1560016F6133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3" creationId="{6FA91359-18BA-1C47-5468-343BA8CFDF45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4" creationId="{36142816-7990-5574-AF20-3457FF5B5910}"/>
          </ac:spMkLst>
        </pc:spChg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4" creationId="{B8BFAF24-2C1A-D3C9-90B9-4F8FEBF6870E}"/>
          </ac:spMkLst>
        </pc:spChg>
        <pc:spChg chg="del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5" creationId="{7A6513F4-E265-377F-9DF3-326C2ECB9800}"/>
          </ac:spMkLst>
        </pc:spChg>
        <pc:spChg chg="add del mod ord">
          <ac:chgData name="Eivind Jahr Kirkeby" userId="edd961ea-506c-4dfc-8bc9-07eb7d0ab3a4" providerId="ADAL" clId="{BE503A25-7BF5-46D1-ACBB-CB53CA58F582}" dt="2023-09-22T10:27:44.849" v="51" actId="700"/>
          <ac:spMkLst>
            <pc:docMk/>
            <pc:sldMk cId="3002929882" sldId="259"/>
            <ac:spMk id="5" creationId="{A7C2AC11-88BF-AD80-651A-3666C8F56D18}"/>
          </ac:spMkLst>
        </pc:spChg>
        <pc:spChg chg="add del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6" creationId="{AA3613F6-34E9-73DA-3BD2-AA6F322CF5F3}"/>
          </ac:spMkLst>
        </pc:spChg>
        <pc:spChg chg="add del mod ord">
          <ac:chgData name="Eivind Jahr Kirkeby" userId="edd961ea-506c-4dfc-8bc9-07eb7d0ab3a4" providerId="ADAL" clId="{BE503A25-7BF5-46D1-ACBB-CB53CA58F582}" dt="2023-09-22T10:27:44.849" v="51" actId="700"/>
          <ac:spMkLst>
            <pc:docMk/>
            <pc:sldMk cId="3002929882" sldId="259"/>
            <ac:spMk id="7" creationId="{273B15AE-2D56-E2D2-5CEE-94A5EA5E0D5E}"/>
          </ac:spMkLst>
        </pc:spChg>
        <pc:spChg chg="add del mod ord">
          <ac:chgData name="Eivind Jahr Kirkeby" userId="edd961ea-506c-4dfc-8bc9-07eb7d0ab3a4" providerId="ADAL" clId="{BE503A25-7BF5-46D1-ACBB-CB53CA58F582}" dt="2023-09-22T06:46:46.382" v="39"/>
          <ac:spMkLst>
            <pc:docMk/>
            <pc:sldMk cId="3002929882" sldId="259"/>
            <ac:spMk id="7" creationId="{7497A8B9-EDEC-7808-D713-86348463F73A}"/>
          </ac:spMkLst>
        </pc:spChg>
        <pc:spChg chg="add del mod ord">
          <ac:chgData name="Eivind Jahr Kirkeby" userId="edd961ea-506c-4dfc-8bc9-07eb7d0ab3a4" providerId="ADAL" clId="{BE503A25-7BF5-46D1-ACBB-CB53CA58F582}" dt="2023-09-22T10:28:16.767" v="62" actId="700"/>
          <ac:spMkLst>
            <pc:docMk/>
            <pc:sldMk cId="3002929882" sldId="259"/>
            <ac:spMk id="8" creationId="{77EDBF8E-D166-900E-F714-53E514471D02}"/>
          </ac:spMkLst>
        </pc:spChg>
        <pc:spChg chg="add del mod ord">
          <ac:chgData name="Eivind Jahr Kirkeby" userId="edd961ea-506c-4dfc-8bc9-07eb7d0ab3a4" providerId="ADAL" clId="{BE503A25-7BF5-46D1-ACBB-CB53CA58F582}" dt="2023-09-22T10:28:21.157" v="63" actId="700"/>
          <ac:spMkLst>
            <pc:docMk/>
            <pc:sldMk cId="3002929882" sldId="259"/>
            <ac:spMk id="10" creationId="{9641FE1E-5612-68E8-34F6-F864B67EC6EA}"/>
          </ac:spMkLst>
        </pc:spChg>
        <pc:spChg chg="add del mod ord">
          <ac:chgData name="Eivind Jahr Kirkeby" userId="edd961ea-506c-4dfc-8bc9-07eb7d0ab3a4" providerId="ADAL" clId="{BE503A25-7BF5-46D1-ACBB-CB53CA58F582}" dt="2023-09-22T10:29:00.167" v="68" actId="700"/>
          <ac:spMkLst>
            <pc:docMk/>
            <pc:sldMk cId="3002929882" sldId="259"/>
            <ac:spMk id="11" creationId="{AED85E83-3B79-CC28-8AA2-CBB95FAEFB0F}"/>
          </ac:spMkLst>
        </pc:spChg>
        <pc:spChg chg="add del mod ord">
          <ac:chgData name="Eivind Jahr Kirkeby" userId="edd961ea-506c-4dfc-8bc9-07eb7d0ab3a4" providerId="ADAL" clId="{BE503A25-7BF5-46D1-ACBB-CB53CA58F582}" dt="2023-09-22T10:37:07.682" v="97" actId="700"/>
          <ac:spMkLst>
            <pc:docMk/>
            <pc:sldMk cId="3002929882" sldId="259"/>
            <ac:spMk id="12" creationId="{8929D871-9C81-6A04-3F2F-6F452FB6B753}"/>
          </ac:spMkLst>
        </pc:spChg>
        <pc:spChg chg="add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13" creationId="{7E02E14E-7AF8-9E02-8C94-B865BABEE88D}"/>
          </ac:spMkLst>
        </pc:spChg>
        <pc:spChg chg="add del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14" creationId="{878041B4-0B00-7CF5-6961-4BD451631BED}"/>
          </ac:spMkLst>
        </pc:spChg>
        <pc:spChg chg="add mod ord">
          <ac:chgData name="Eivind Jahr Kirkeby" userId="edd961ea-506c-4dfc-8bc9-07eb7d0ab3a4" providerId="ADAL" clId="{BE503A25-7BF5-46D1-ACBB-CB53CA58F582}" dt="2023-09-29T13:09:49.993" v="2349" actId="20577"/>
          <ac:spMkLst>
            <pc:docMk/>
            <pc:sldMk cId="3002929882" sldId="259"/>
            <ac:spMk id="15" creationId="{EF1917BA-77AA-0C4B-3459-D6131533E987}"/>
          </ac:spMkLst>
        </pc:spChg>
        <pc:picChg chg="add mod ord">
          <ac:chgData name="Eivind Jahr Kirkeby" userId="edd961ea-506c-4dfc-8bc9-07eb7d0ab3a4" providerId="ADAL" clId="{BE503A25-7BF5-46D1-ACBB-CB53CA58F582}" dt="2023-09-22T10:37:10.448" v="98" actId="700"/>
          <ac:picMkLst>
            <pc:docMk/>
            <pc:sldMk cId="3002929882" sldId="259"/>
            <ac:picMk id="9" creationId="{AF1BAA66-8261-43D2-AAAA-A3890D56BE5D}"/>
          </ac:picMkLst>
        </pc:picChg>
        <pc:picChg chg="add del mod">
          <ac:chgData name="Eivind Jahr Kirkeby" userId="edd961ea-506c-4dfc-8bc9-07eb7d0ab3a4" providerId="ADAL" clId="{BE503A25-7BF5-46D1-ACBB-CB53CA58F582}" dt="2023-09-22T06:57:23.035" v="41" actId="478"/>
          <ac:picMkLst>
            <pc:docMk/>
            <pc:sldMk cId="3002929882" sldId="259"/>
            <ac:picMk id="10" creationId="{1570356C-A255-BB10-6467-872D955D5F11}"/>
          </ac:picMkLst>
        </pc:picChg>
        <pc:picChg chg="add del mod">
          <ac:chgData name="Eivind Jahr Kirkeby" userId="edd961ea-506c-4dfc-8bc9-07eb7d0ab3a4" providerId="ADAL" clId="{BE503A25-7BF5-46D1-ACBB-CB53CA58F582}" dt="2023-09-22T06:57:32.887" v="45" actId="478"/>
          <ac:picMkLst>
            <pc:docMk/>
            <pc:sldMk cId="3002929882" sldId="259"/>
            <ac:picMk id="12" creationId="{BF78CC59-ACFF-C66C-6FF2-F71FA9E8A843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33:40.344" v="1704" actId="20577"/>
        <pc:sldMkLst>
          <pc:docMk/>
          <pc:sldMk cId="1236673208" sldId="260"/>
        </pc:sldMkLst>
        <pc:spChg chg="del">
          <ac:chgData name="Eivind Jahr Kirkeby" userId="edd961ea-506c-4dfc-8bc9-07eb7d0ab3a4" providerId="ADAL" clId="{BE503A25-7BF5-46D1-ACBB-CB53CA58F582}" dt="2023-09-22T10:27:23.378" v="49"/>
          <ac:spMkLst>
            <pc:docMk/>
            <pc:sldMk cId="1236673208" sldId="260"/>
            <ac:spMk id="2" creationId="{DBEC7EB4-EA0D-BDD8-A756-42A4CED31684}"/>
          </ac:spMkLst>
        </pc:spChg>
        <pc:spChg chg="del 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3" creationId="{C40FFDE8-68FD-E23D-EFE2-ECB238E9136D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4" creationId="{6285E830-CD2B-D7A6-231D-68115E7EE60D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5" creationId="{0A00F8F4-7FCB-8F1C-066F-32F39A308D77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6" creationId="{9AACCAF6-678E-1CAA-DD49-37841252AB5B}"/>
          </ac:spMkLst>
        </pc:spChg>
        <pc:spChg chg="add mod ord">
          <ac:chgData name="Eivind Jahr Kirkeby" userId="edd961ea-506c-4dfc-8bc9-07eb7d0ab3a4" providerId="ADAL" clId="{BE503A25-7BF5-46D1-ACBB-CB53CA58F582}" dt="2023-09-22T10:37:52.930" v="106" actId="20577"/>
          <ac:spMkLst>
            <pc:docMk/>
            <pc:sldMk cId="1236673208" sldId="260"/>
            <ac:spMk id="8" creationId="{39C22184-3D75-760D-CCC6-6E165F534567}"/>
          </ac:spMkLst>
        </pc:spChg>
        <pc:picChg chg="add mod ord">
          <ac:chgData name="Eivind Jahr Kirkeby" userId="edd961ea-506c-4dfc-8bc9-07eb7d0ab3a4" providerId="ADAL" clId="{BE503A25-7BF5-46D1-ACBB-CB53CA58F582}" dt="2023-09-22T10:37:14.822" v="99" actId="700"/>
          <ac:picMkLst>
            <pc:docMk/>
            <pc:sldMk cId="1236673208" sldId="260"/>
            <ac:picMk id="7" creationId="{86D11B14-396B-AD84-6690-2D322F60FB9A}"/>
          </ac:picMkLst>
        </pc:picChg>
      </pc:sldChg>
      <pc:sldChg chg="addSp delSp modSp new mod modClrScheme chgLayout">
        <pc:chgData name="Eivind Jahr Kirkeby" userId="edd961ea-506c-4dfc-8bc9-07eb7d0ab3a4" providerId="ADAL" clId="{BE503A25-7BF5-46D1-ACBB-CB53CA58F582}" dt="2023-09-22T10:49:50.499" v="336"/>
        <pc:sldMkLst>
          <pc:docMk/>
          <pc:sldMk cId="2972038765" sldId="261"/>
        </pc:sldMkLst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2" creationId="{65005CF6-4EC9-BADE-2E2F-B08309082A92}"/>
          </ac:spMkLst>
        </pc:spChg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3" creationId="{0D10276E-9656-0ADA-6A09-500D796C4320}"/>
          </ac:spMkLst>
        </pc:spChg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4" creationId="{74A02E9C-8B9A-FFBF-C803-B8D912D07CFB}"/>
          </ac:spMkLst>
        </pc:spChg>
        <pc:spChg chg="mod ord">
          <ac:chgData name="Eivind Jahr Kirkeby" userId="edd961ea-506c-4dfc-8bc9-07eb7d0ab3a4" providerId="ADAL" clId="{BE503A25-7BF5-46D1-ACBB-CB53CA58F582}" dt="2023-09-22T10:49:50.499" v="336"/>
          <ac:spMkLst>
            <pc:docMk/>
            <pc:sldMk cId="2972038765" sldId="261"/>
            <ac:spMk id="5" creationId="{D37DD467-261B-CE8D-F087-9C58BACE6177}"/>
          </ac:spMkLst>
        </pc:spChg>
        <pc:spChg chg="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6" creationId="{EBB87491-6BBC-E096-A40D-389B0843D222}"/>
          </ac:spMkLst>
        </pc:spChg>
        <pc:spChg chg="add mod ord">
          <ac:chgData name="Eivind Jahr Kirkeby" userId="edd961ea-506c-4dfc-8bc9-07eb7d0ab3a4" providerId="ADAL" clId="{BE503A25-7BF5-46D1-ACBB-CB53CA58F582}" dt="2023-09-22T10:38:32.821" v="163" actId="14100"/>
          <ac:spMkLst>
            <pc:docMk/>
            <pc:sldMk cId="2972038765" sldId="261"/>
            <ac:spMk id="7" creationId="{6E1CA743-A80C-524D-DDA0-AC4F45304ECC}"/>
          </ac:spMkLst>
        </pc:spChg>
        <pc:spChg chg="add mod ord">
          <ac:chgData name="Eivind Jahr Kirkeby" userId="edd961ea-506c-4dfc-8bc9-07eb7d0ab3a4" providerId="ADAL" clId="{BE503A25-7BF5-46D1-ACBB-CB53CA58F582}" dt="2023-09-22T10:39:46.915" v="258" actId="14100"/>
          <ac:spMkLst>
            <pc:docMk/>
            <pc:sldMk cId="2972038765" sldId="261"/>
            <ac:spMk id="8" creationId="{E0BCA51F-D62F-43FE-A9BE-4652051143DC}"/>
          </ac:spMkLst>
        </pc:spChg>
        <pc:spChg chg="add mod ord">
          <ac:chgData name="Eivind Jahr Kirkeby" userId="edd961ea-506c-4dfc-8bc9-07eb7d0ab3a4" providerId="ADAL" clId="{BE503A25-7BF5-46D1-ACBB-CB53CA58F582}" dt="2023-09-22T10:39:49.952" v="259" actId="14100"/>
          <ac:spMkLst>
            <pc:docMk/>
            <pc:sldMk cId="2972038765" sldId="261"/>
            <ac:spMk id="9" creationId="{3F7C26D6-486D-F9BB-D600-3F2B30CD608B}"/>
          </ac:spMkLst>
        </pc:spChg>
        <pc:spChg chg="add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10" creationId="{2E83B693-7142-3CC0-2EF9-45080F31F52A}"/>
          </ac:spMkLst>
        </pc:spChg>
        <pc:spChg chg="add mod">
          <ac:chgData name="Eivind Jahr Kirkeby" userId="edd961ea-506c-4dfc-8bc9-07eb7d0ab3a4" providerId="ADAL" clId="{BE503A25-7BF5-46D1-ACBB-CB53CA58F582}" dt="2023-09-22T10:40:00.930" v="261" actId="1076"/>
          <ac:spMkLst>
            <pc:docMk/>
            <pc:sldMk cId="2972038765" sldId="261"/>
            <ac:spMk id="11" creationId="{924F7953-A22B-FFD5-FF7E-8C1A0E3C5FF3}"/>
          </ac:spMkLst>
        </pc:spChg>
        <pc:spChg chg="add mod">
          <ac:chgData name="Eivind Jahr Kirkeby" userId="edd961ea-506c-4dfc-8bc9-07eb7d0ab3a4" providerId="ADAL" clId="{BE503A25-7BF5-46D1-ACBB-CB53CA58F582}" dt="2023-09-22T10:39:54.078" v="260" actId="1076"/>
          <ac:spMkLst>
            <pc:docMk/>
            <pc:sldMk cId="2972038765" sldId="261"/>
            <ac:spMk id="12" creationId="{7FED9CD1-D618-AD19-2BF9-C46F1D9F82AD}"/>
          </ac:spMkLst>
        </pc:spChg>
      </pc:sldChg>
      <pc:sldChg chg="addSp delSp modSp new mod modClrScheme chgLayout">
        <pc:chgData name="Eivind Jahr Kirkeby" userId="edd961ea-506c-4dfc-8bc9-07eb7d0ab3a4" providerId="ADAL" clId="{BE503A25-7BF5-46D1-ACBB-CB53CA58F582}" dt="2023-09-22T10:50:15.774" v="340" actId="732"/>
        <pc:sldMkLst>
          <pc:docMk/>
          <pc:sldMk cId="245216933" sldId="262"/>
        </pc:sldMkLst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2" creationId="{1EECF7E2-AAD0-2860-B842-3A240195EC69}"/>
          </ac:spMkLst>
        </pc:spChg>
        <pc:spChg chg="del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3" creationId="{B0EC69FF-86CA-FF8D-CA21-6A44CDDDDEA0}"/>
          </ac:spMkLst>
        </pc:spChg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4" creationId="{8FA75276-C1D7-64E3-7C8B-6B9BC82A76B2}"/>
          </ac:spMkLst>
        </pc:spChg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5" creationId="{12D14237-EB44-3ABD-114E-FA96071616FA}"/>
          </ac:spMkLst>
        </pc:spChg>
        <pc:spChg chg="mod ord">
          <ac:chgData name="Eivind Jahr Kirkeby" userId="edd961ea-506c-4dfc-8bc9-07eb7d0ab3a4" providerId="ADAL" clId="{BE503A25-7BF5-46D1-ACBB-CB53CA58F582}" dt="2023-09-22T10:49:55.609" v="338"/>
          <ac:spMkLst>
            <pc:docMk/>
            <pc:sldMk cId="245216933" sldId="262"/>
            <ac:spMk id="6" creationId="{2F163E8C-733C-72F0-457A-309DFD07012F}"/>
          </ac:spMkLst>
        </pc:spChg>
        <pc:spChg chg="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7" creationId="{89C69138-5392-4855-B942-61FF4F2BCB19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8" creationId="{7BDAEFEA-719E-6DDD-9680-01258E9A9467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9" creationId="{7FB6B704-60E2-186C-9895-2A6BD8444861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10" creationId="{3CC09E4A-877B-725B-C5C8-47EF86C3368D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6" creationId="{E791DBEE-0846-266F-5CBD-7BFB546877F0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7" creationId="{7BE3D869-5263-20D8-04A6-302EF476AD6B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8" creationId="{BDA02AEB-0862-708E-07F5-D6D90B4105FF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9" creationId="{91D196FD-7C46-8CBB-052C-763A2A15D92D}"/>
          </ac:spMkLst>
        </pc:spChg>
        <pc:spChg chg="add del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0" creationId="{B7CB08B4-7EF4-925C-6F3B-97C11ADDC789}"/>
          </ac:spMkLst>
        </pc:spChg>
        <pc:spChg chg="add del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1" creationId="{587B4A5B-23CC-07FF-37DF-3D01B62999F9}"/>
          </ac:spMkLst>
        </pc:spChg>
        <pc:spChg chg="add mod ord">
          <ac:chgData name="Eivind Jahr Kirkeby" userId="edd961ea-506c-4dfc-8bc9-07eb7d0ab3a4" providerId="ADAL" clId="{BE503A25-7BF5-46D1-ACBB-CB53CA58F582}" dt="2023-09-22T10:42:09.510" v="278" actId="20577"/>
          <ac:spMkLst>
            <pc:docMk/>
            <pc:sldMk cId="245216933" sldId="262"/>
            <ac:spMk id="22" creationId="{7F75F664-2508-4EC2-7460-E06882640C5F}"/>
          </ac:spMkLst>
        </pc:spChg>
        <pc:spChg chg="add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3" creationId="{40284F28-BBF3-0C1B-A051-30FDE55DC554}"/>
          </ac:spMkLst>
        </pc:spChg>
        <pc:spChg chg="add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4" creationId="{15445131-C853-34FF-7702-004D3B40AA91}"/>
          </ac:spMkLst>
        </pc:spChg>
        <pc:picChg chg="add mod">
          <ac:chgData name="Eivind Jahr Kirkeby" userId="edd961ea-506c-4dfc-8bc9-07eb7d0ab3a4" providerId="ADAL" clId="{BE503A25-7BF5-46D1-ACBB-CB53CA58F582}" dt="2023-09-22T10:50:15.774" v="340" actId="732"/>
          <ac:picMkLst>
            <pc:docMk/>
            <pc:sldMk cId="245216933" sldId="262"/>
            <ac:picMk id="11" creationId="{5885ACA5-F6C2-FACE-EAB8-0621BCE4D3B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2" creationId="{4BEDCA5A-4F09-3FD1-EF2A-064A4D0904D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3" creationId="{DCB128FF-AB04-5D2C-D19E-3D346451C53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4" creationId="{FD6FD442-CB5F-2164-2548-05033FEC655D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5" creationId="{86CC2073-3FFA-AFA9-611B-F09A0E04BF57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35:39.213" v="1778" actId="20577"/>
        <pc:sldMkLst>
          <pc:docMk/>
          <pc:sldMk cId="3666830824" sldId="263"/>
        </pc:sldMkLst>
        <pc:spChg chg="del mod">
          <ac:chgData name="Eivind Jahr Kirkeby" userId="edd961ea-506c-4dfc-8bc9-07eb7d0ab3a4" providerId="ADAL" clId="{BE503A25-7BF5-46D1-ACBB-CB53CA58F582}" dt="2023-09-22T10:47:58.655" v="299" actId="1032"/>
          <ac:spMkLst>
            <pc:docMk/>
            <pc:sldMk cId="3666830824" sldId="263"/>
            <ac:spMk id="2" creationId="{F3FC2128-7CBE-C51C-712F-396D450F05FC}"/>
          </ac:spMkLst>
        </pc:spChg>
        <pc:spChg chg="del 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3" creationId="{28F09EF9-4438-986A-F026-98D956F637D8}"/>
          </ac:spMkLst>
        </pc:spChg>
        <pc:spChg chg="del 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4" creationId="{541825BF-D86E-6155-7F81-BCC43BD12B4D}"/>
          </ac:spMkLst>
        </pc:spChg>
        <pc:spChg chg="mod ord">
          <ac:chgData name="Eivind Jahr Kirkeby" userId="edd961ea-506c-4dfc-8bc9-07eb7d0ab3a4" providerId="ADAL" clId="{BE503A25-7BF5-46D1-ACBB-CB53CA58F582}" dt="2023-09-22T10:49:53.337" v="337"/>
          <ac:spMkLst>
            <pc:docMk/>
            <pc:sldMk cId="3666830824" sldId="263"/>
            <ac:spMk id="5" creationId="{E238EFD2-A757-3626-9A32-10831DA3842F}"/>
          </ac:spMkLst>
        </pc:spChg>
        <pc:spChg chg="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6" creationId="{04D6E2D7-2746-03CF-CA95-FE69F284F6A4}"/>
          </ac:spMkLst>
        </pc:spChg>
        <pc:spChg chg="add del">
          <ac:chgData name="Eivind Jahr Kirkeby" userId="edd961ea-506c-4dfc-8bc9-07eb7d0ab3a4" providerId="ADAL" clId="{BE503A25-7BF5-46D1-ACBB-CB53CA58F582}" dt="2023-09-22T10:46:47.753" v="281" actId="22"/>
          <ac:spMkLst>
            <pc:docMk/>
            <pc:sldMk cId="3666830824" sldId="263"/>
            <ac:spMk id="8" creationId="{C2D6DBF3-98E5-A573-8BFD-4C5D8171FC4F}"/>
          </ac:spMkLst>
        </pc:spChg>
        <pc:spChg chg="add mod ord">
          <ac:chgData name="Eivind Jahr Kirkeby" userId="edd961ea-506c-4dfc-8bc9-07eb7d0ab3a4" providerId="ADAL" clId="{BE503A25-7BF5-46D1-ACBB-CB53CA58F582}" dt="2023-09-22T10:49:37.349" v="335" actId="20577"/>
          <ac:spMkLst>
            <pc:docMk/>
            <pc:sldMk cId="3666830824" sldId="263"/>
            <ac:spMk id="12" creationId="{2ECF7051-2557-5FA2-66EF-BECB796385C5}"/>
          </ac:spMkLst>
        </pc:spChg>
        <pc:spChg chg="add mod ord">
          <ac:chgData name="Eivind Jahr Kirkeby" userId="edd961ea-506c-4dfc-8bc9-07eb7d0ab3a4" providerId="ADAL" clId="{BE503A25-7BF5-46D1-ACBB-CB53CA58F582}" dt="2023-09-29T12:35:39.213" v="1778" actId="20577"/>
          <ac:spMkLst>
            <pc:docMk/>
            <pc:sldMk cId="3666830824" sldId="263"/>
            <ac:spMk id="13" creationId="{87A198A7-6B4B-0E8C-414D-ED119CFF2C03}"/>
          </ac:spMkLst>
        </pc:spChg>
        <pc:graphicFrameChg chg="add del modGraphic">
          <ac:chgData name="Eivind Jahr Kirkeby" userId="edd961ea-506c-4dfc-8bc9-07eb7d0ab3a4" providerId="ADAL" clId="{BE503A25-7BF5-46D1-ACBB-CB53CA58F582}" dt="2023-09-22T10:47:24.185" v="291" actId="1032"/>
          <ac:graphicFrameMkLst>
            <pc:docMk/>
            <pc:sldMk cId="3666830824" sldId="263"/>
            <ac:graphicFrameMk id="9" creationId="{65D29715-F1F0-65E0-2F84-D9CCB250B0A2}"/>
          </ac:graphicFrameMkLst>
        </pc:graphicFrameChg>
        <pc:graphicFrameChg chg="add del modGraphic">
          <ac:chgData name="Eivind Jahr Kirkeby" userId="edd961ea-506c-4dfc-8bc9-07eb7d0ab3a4" providerId="ADAL" clId="{BE503A25-7BF5-46D1-ACBB-CB53CA58F582}" dt="2023-09-22T10:47:52.037" v="296" actId="1032"/>
          <ac:graphicFrameMkLst>
            <pc:docMk/>
            <pc:sldMk cId="3666830824" sldId="263"/>
            <ac:graphicFrameMk id="10" creationId="{88172FCE-4E28-7087-1111-05997028E3D1}"/>
          </ac:graphicFrameMkLst>
        </pc:graphicFrameChg>
        <pc:graphicFrameChg chg="add mod ord modGraphic">
          <ac:chgData name="Eivind Jahr Kirkeby" userId="edd961ea-506c-4dfc-8bc9-07eb7d0ab3a4" providerId="ADAL" clId="{BE503A25-7BF5-46D1-ACBB-CB53CA58F582}" dt="2023-09-22T10:54:05.924" v="361" actId="207"/>
          <ac:graphicFrameMkLst>
            <pc:docMk/>
            <pc:sldMk cId="3666830824" sldId="263"/>
            <ac:graphicFrameMk id="11" creationId="{949EECBD-0C20-DB64-4A9C-611D9609B2B1}"/>
          </ac:graphicFrameMkLst>
        </pc:graphicFrameChg>
      </pc:sldChg>
      <pc:sldChg chg="addSp delSp modSp new mod modClrScheme chgLayout modNotesTx">
        <pc:chgData name="Eivind Jahr Kirkeby" userId="edd961ea-506c-4dfc-8bc9-07eb7d0ab3a4" providerId="ADAL" clId="{BE503A25-7BF5-46D1-ACBB-CB53CA58F582}" dt="2023-09-22T10:58:41.429" v="585" actId="20577"/>
        <pc:sldMkLst>
          <pc:docMk/>
          <pc:sldMk cId="3660443692" sldId="264"/>
        </pc:sldMkLst>
        <pc:spChg chg="del">
          <ac:chgData name="Eivind Jahr Kirkeby" userId="edd961ea-506c-4dfc-8bc9-07eb7d0ab3a4" providerId="ADAL" clId="{BE503A25-7BF5-46D1-ACBB-CB53CA58F582}" dt="2023-09-22T10:52:59.530" v="356"/>
          <ac:spMkLst>
            <pc:docMk/>
            <pc:sldMk cId="3660443692" sldId="264"/>
            <ac:spMk id="2" creationId="{AAA82EFA-EE05-349D-1249-4C403AF6BF8E}"/>
          </ac:spMkLst>
        </pc:spChg>
        <pc:spChg chg="add del mod">
          <ac:chgData name="Eivind Jahr Kirkeby" userId="edd961ea-506c-4dfc-8bc9-07eb7d0ab3a4" providerId="ADAL" clId="{BE503A25-7BF5-46D1-ACBB-CB53CA58F582}" dt="2023-09-22T10:57:38.700" v="451"/>
          <ac:spMkLst>
            <pc:docMk/>
            <pc:sldMk cId="3660443692" sldId="264"/>
            <ac:spMk id="3" creationId="{63D35F6B-B5CC-D3B6-71D8-AEC3381E4404}"/>
          </ac:spMkLst>
        </pc:spChg>
        <pc:spChg chg="mod">
          <ac:chgData name="Eivind Jahr Kirkeby" userId="edd961ea-506c-4dfc-8bc9-07eb7d0ab3a4" providerId="ADAL" clId="{BE503A25-7BF5-46D1-ACBB-CB53CA58F582}" dt="2023-09-22T10:57:42.212" v="459" actId="20577"/>
          <ac:spMkLst>
            <pc:docMk/>
            <pc:sldMk cId="3660443692" sldId="264"/>
            <ac:spMk id="4" creationId="{E1BA50F5-AD68-7482-7480-D80A5B9FF7C5}"/>
          </ac:spMkLst>
        </pc:spChg>
        <pc:spChg chg="mod">
          <ac:chgData name="Eivind Jahr Kirkeby" userId="edd961ea-506c-4dfc-8bc9-07eb7d0ab3a4" providerId="ADAL" clId="{BE503A25-7BF5-46D1-ACBB-CB53CA58F582}" dt="2023-09-22T10:54:49.203" v="362"/>
          <ac:spMkLst>
            <pc:docMk/>
            <pc:sldMk cId="3660443692" sldId="264"/>
            <ac:spMk id="5" creationId="{84BF2F0C-60E2-29BE-DAD7-A46C02A5825C}"/>
          </ac:spMkLst>
        </pc:spChg>
        <pc:spChg chg="mod">
          <ac:chgData name="Eivind Jahr Kirkeby" userId="edd961ea-506c-4dfc-8bc9-07eb7d0ab3a4" providerId="ADAL" clId="{BE503A25-7BF5-46D1-ACBB-CB53CA58F582}" dt="2023-09-22T10:53:03.606" v="358" actId="26606"/>
          <ac:spMkLst>
            <pc:docMk/>
            <pc:sldMk cId="3660443692" sldId="264"/>
            <ac:spMk id="6" creationId="{1E6F65FE-0B19-95BC-AF94-3D0BB3774E45}"/>
          </ac:spMkLst>
        </pc:spChg>
        <pc:spChg chg="add del mod">
          <ac:chgData name="Eivind Jahr Kirkeby" userId="edd961ea-506c-4dfc-8bc9-07eb7d0ab3a4" providerId="ADAL" clId="{BE503A25-7BF5-46D1-ACBB-CB53CA58F582}" dt="2023-09-22T10:53:03.606" v="358" actId="26606"/>
          <ac:spMkLst>
            <pc:docMk/>
            <pc:sldMk cId="3660443692" sldId="264"/>
            <ac:spMk id="1031" creationId="{1581A03F-003B-46D3-C19D-5E9AF2F088A1}"/>
          </ac:spMkLst>
        </pc:spChg>
        <pc:picChg chg="add mod ord">
          <ac:chgData name="Eivind Jahr Kirkeby" userId="edd961ea-506c-4dfc-8bc9-07eb7d0ab3a4" providerId="ADAL" clId="{BE503A25-7BF5-46D1-ACBB-CB53CA58F582}" dt="2023-09-22T10:53:03.606" v="358" actId="26606"/>
          <ac:picMkLst>
            <pc:docMk/>
            <pc:sldMk cId="3660443692" sldId="264"/>
            <ac:picMk id="1026" creationId="{2BA69DC6-3616-25A1-CFB6-A14FC89D4BAD}"/>
          </ac:picMkLst>
        </pc:picChg>
      </pc:sldChg>
      <pc:sldChg chg="addSp delSp modSp new mod modClrScheme chgLayout">
        <pc:chgData name="Eivind Jahr Kirkeby" userId="edd961ea-506c-4dfc-8bc9-07eb7d0ab3a4" providerId="ADAL" clId="{BE503A25-7BF5-46D1-ACBB-CB53CA58F582}" dt="2023-09-22T10:57:33.891" v="450"/>
        <pc:sldMkLst>
          <pc:docMk/>
          <pc:sldMk cId="2021633908" sldId="265"/>
        </pc:sldMkLst>
        <pc:spChg chg="del 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2" creationId="{B3DC30FF-AFB6-775A-0434-DCC2EBD962CB}"/>
          </ac:spMkLst>
        </pc:spChg>
        <pc:spChg chg="del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3" creationId="{A8FA6884-FFF0-6003-64E2-75F06EBB6CE6}"/>
          </ac:spMkLst>
        </pc:spChg>
        <pc:spChg chg="del 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4" creationId="{2A8F8F7D-FDEE-2E76-D401-9D96B8AEE2FF}"/>
          </ac:spMkLst>
        </pc:spChg>
        <pc:spChg chg="mod ord">
          <ac:chgData name="Eivind Jahr Kirkeby" userId="edd961ea-506c-4dfc-8bc9-07eb7d0ab3a4" providerId="ADAL" clId="{BE503A25-7BF5-46D1-ACBB-CB53CA58F582}" dt="2023-09-22T10:57:33.891" v="450"/>
          <ac:spMkLst>
            <pc:docMk/>
            <pc:sldMk cId="2021633908" sldId="265"/>
            <ac:spMk id="5" creationId="{E70148E6-837B-1C60-DB48-A59AC0026950}"/>
          </ac:spMkLst>
        </pc:spChg>
        <pc:spChg chg="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6" creationId="{637F9814-DCF4-1A0D-5CBA-548A2E687AED}"/>
          </ac:spMkLst>
        </pc:spChg>
        <pc:spChg chg="add mod ord">
          <ac:chgData name="Eivind Jahr Kirkeby" userId="edd961ea-506c-4dfc-8bc9-07eb7d0ab3a4" providerId="ADAL" clId="{BE503A25-7BF5-46D1-ACBB-CB53CA58F582}" dt="2023-09-22T10:56:49.825" v="438" actId="313"/>
          <ac:spMkLst>
            <pc:docMk/>
            <pc:sldMk cId="2021633908" sldId="265"/>
            <ac:spMk id="7" creationId="{2FAF2783-99E3-9FCA-8B21-88C63DB6A7D7}"/>
          </ac:spMkLst>
        </pc:spChg>
        <pc:spChg chg="add mod ord">
          <ac:chgData name="Eivind Jahr Kirkeby" userId="edd961ea-506c-4dfc-8bc9-07eb7d0ab3a4" providerId="ADAL" clId="{BE503A25-7BF5-46D1-ACBB-CB53CA58F582}" dt="2023-09-22T10:57:10.656" v="449" actId="14100"/>
          <ac:spMkLst>
            <pc:docMk/>
            <pc:sldMk cId="2021633908" sldId="265"/>
            <ac:spMk id="8" creationId="{A5CA5A42-FC0F-CFED-706F-A3228881719A}"/>
          </ac:spMkLst>
        </pc:spChg>
      </pc:sldChg>
      <pc:sldChg chg="addSp delSp modSp new mod chgLayout">
        <pc:chgData name="Eivind Jahr Kirkeby" userId="edd961ea-506c-4dfc-8bc9-07eb7d0ab3a4" providerId="ADAL" clId="{BE503A25-7BF5-46D1-ACBB-CB53CA58F582}" dt="2023-09-29T11:39:27.927" v="751"/>
        <pc:sldMkLst>
          <pc:docMk/>
          <pc:sldMk cId="3412566513" sldId="266"/>
        </pc:sldMkLst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2" creationId="{A638E543-A4D1-1258-B9C2-AACC7ECDAD0B}"/>
          </ac:spMkLst>
        </pc:spChg>
        <pc:spChg chg="add del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3" creationId="{B4F90C2B-5124-5C10-8869-8767E01BD6CA}"/>
          </ac:spMkLst>
        </pc:spChg>
        <pc:spChg chg="add del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4" creationId="{A7FACAAC-46A5-2246-910E-FA96B6AC54AC}"/>
          </ac:spMkLst>
        </pc:spChg>
        <pc:spChg chg="mod ord">
          <ac:chgData name="Eivind Jahr Kirkeby" userId="edd961ea-506c-4dfc-8bc9-07eb7d0ab3a4" providerId="ADAL" clId="{BE503A25-7BF5-46D1-ACBB-CB53CA58F582}" dt="2023-09-29T11:39:27.927" v="751"/>
          <ac:spMkLst>
            <pc:docMk/>
            <pc:sldMk cId="3412566513" sldId="266"/>
            <ac:spMk id="5" creationId="{C5F6BAB5-B5A6-8CF6-D045-AFEED5A64D93}"/>
          </ac:spMkLst>
        </pc:spChg>
        <pc:spChg chg="mod or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6" creationId="{40079E0E-24FC-D607-E4F1-126CBD5B06DF}"/>
          </ac:spMkLst>
        </pc:spChg>
        <pc:spChg chg="add del mo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7" creationId="{A2BC77E9-3163-77DF-FCAF-D35C8B164C3D}"/>
          </ac:spMkLst>
        </pc:spChg>
        <pc:spChg chg="add del mo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8" creationId="{84B32030-FB45-4C79-D651-CC1CA90A664D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9" creationId="{86B1DBBA-2DF5-6D32-6AE7-B177E1DAF8C7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10" creationId="{A00CF341-4DD1-ED52-0DC5-75BA7C1018F9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11" creationId="{2E4EAF1F-FDBA-3DA5-F9F5-B06261FDCF66}"/>
          </ac:spMkLst>
        </pc:spChg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12" creationId="{6205ACFF-934E-3490-3C4C-6B0D05CBF05B}"/>
          </ac:spMkLst>
        </pc:spChg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13" creationId="{D993A018-437D-5E55-B691-489F7FB39937}"/>
          </ac:spMkLst>
        </pc:spChg>
        <pc:spChg chg="add mod ord">
          <ac:chgData name="Eivind Jahr Kirkeby" userId="edd961ea-506c-4dfc-8bc9-07eb7d0ab3a4" providerId="ADAL" clId="{BE503A25-7BF5-46D1-ACBB-CB53CA58F582}" dt="2023-09-22T11:05:14.575" v="613" actId="20577"/>
          <ac:spMkLst>
            <pc:docMk/>
            <pc:sldMk cId="3412566513" sldId="266"/>
            <ac:spMk id="14" creationId="{387CE918-2DF0-6FCE-2BB2-BFD7C7391D85}"/>
          </ac:spMkLst>
        </pc:spChg>
        <pc:spChg chg="add del mod ord">
          <ac:chgData name="Eivind Jahr Kirkeby" userId="edd961ea-506c-4dfc-8bc9-07eb7d0ab3a4" providerId="ADAL" clId="{BE503A25-7BF5-46D1-ACBB-CB53CA58F582}" dt="2023-09-22T11:05:04.994" v="606" actId="22"/>
          <ac:spMkLst>
            <pc:docMk/>
            <pc:sldMk cId="3412566513" sldId="266"/>
            <ac:spMk id="15" creationId="{BFC10B15-2088-16AE-5834-A361A50CA469}"/>
          </ac:spMkLst>
        </pc:spChg>
        <pc:spChg chg="add mod ord">
          <ac:chgData name="Eivind Jahr Kirkeby" userId="edd961ea-506c-4dfc-8bc9-07eb7d0ab3a4" providerId="ADAL" clId="{BE503A25-7BF5-46D1-ACBB-CB53CA58F582}" dt="2023-09-22T11:05:20.684" v="615" actId="20577"/>
          <ac:spMkLst>
            <pc:docMk/>
            <pc:sldMk cId="3412566513" sldId="266"/>
            <ac:spMk id="16" creationId="{313F75E0-1BD2-3B4A-04B1-EF112190A33F}"/>
          </ac:spMkLst>
        </pc:spChg>
        <pc:spChg chg="add del mod">
          <ac:chgData name="Eivind Jahr Kirkeby" userId="edd961ea-506c-4dfc-8bc9-07eb7d0ab3a4" providerId="ADAL" clId="{BE503A25-7BF5-46D1-ACBB-CB53CA58F582}" dt="2023-09-22T11:04:24.455" v="601"/>
          <ac:spMkLst>
            <pc:docMk/>
            <pc:sldMk cId="3412566513" sldId="266"/>
            <ac:spMk id="17" creationId="{09EB9045-8C8B-DA70-FBB7-88DA5F8DC6CC}"/>
          </ac:spMkLst>
        </pc:spChg>
        <pc:spChg chg="add del mod">
          <ac:chgData name="Eivind Jahr Kirkeby" userId="edd961ea-506c-4dfc-8bc9-07eb7d0ab3a4" providerId="ADAL" clId="{BE503A25-7BF5-46D1-ACBB-CB53CA58F582}" dt="2023-09-22T11:04:25.841" v="603"/>
          <ac:spMkLst>
            <pc:docMk/>
            <pc:sldMk cId="3412566513" sldId="266"/>
            <ac:spMk id="18" creationId="{C1A49407-DFAE-9021-9ADB-EC16EFFE27AE}"/>
          </ac:spMkLst>
        </pc:spChg>
        <pc:spChg chg="add del mod">
          <ac:chgData name="Eivind Jahr Kirkeby" userId="edd961ea-506c-4dfc-8bc9-07eb7d0ab3a4" providerId="ADAL" clId="{BE503A25-7BF5-46D1-ACBB-CB53CA58F582}" dt="2023-09-22T11:04:42.474" v="605" actId="478"/>
          <ac:spMkLst>
            <pc:docMk/>
            <pc:sldMk cId="3412566513" sldId="266"/>
            <ac:spMk id="19" creationId="{15CAD175-8142-0E32-A886-17EBD7AE6264}"/>
          </ac:spMkLst>
        </pc:spChg>
        <pc:picChg chg="add mod ord">
          <ac:chgData name="Eivind Jahr Kirkeby" userId="edd961ea-506c-4dfc-8bc9-07eb7d0ab3a4" providerId="ADAL" clId="{BE503A25-7BF5-46D1-ACBB-CB53CA58F582}" dt="2023-09-22T11:05:04.994" v="606" actId="22"/>
          <ac:picMkLst>
            <pc:docMk/>
            <pc:sldMk cId="3412566513" sldId="266"/>
            <ac:picMk id="21" creationId="{13843F22-0A5A-FF81-CB29-0A84B4C6117B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28:33.857" v="1314" actId="20577"/>
        <pc:sldMkLst>
          <pc:docMk/>
          <pc:sldMk cId="3087527206" sldId="267"/>
        </pc:sldMkLst>
        <pc:spChg chg="del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2" creationId="{E23136AE-29ED-0C7C-B929-FBD168DA0485}"/>
          </ac:spMkLst>
        </pc:spChg>
        <pc:spChg chg="del mod ord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3" creationId="{264C2326-9FAC-8200-5D86-9DA617A444C6}"/>
          </ac:spMkLst>
        </pc:spChg>
        <pc:spChg chg="del mod ord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4" creationId="{056C39E7-520E-AB3C-91FB-1C4D25D294A9}"/>
          </ac:spMkLst>
        </pc:spChg>
        <pc:spChg chg="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5" creationId="{7369EAD1-DC03-83BD-0E1E-97B90E1A03D3}"/>
          </ac:spMkLst>
        </pc:spChg>
        <pc:spChg chg="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6" creationId="{01D5A5B5-258F-5655-6947-611771B5846C}"/>
          </ac:spMkLst>
        </pc:spChg>
        <pc:spChg chg="add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7" creationId="{A333E45A-2DD3-8649-74C0-F0E3B9CA1149}"/>
          </ac:spMkLst>
        </pc:spChg>
        <pc:spChg chg="add del mod ord">
          <ac:chgData name="Eivind Jahr Kirkeby" userId="edd961ea-506c-4dfc-8bc9-07eb7d0ab3a4" providerId="ADAL" clId="{BE503A25-7BF5-46D1-ACBB-CB53CA58F582}" dt="2023-09-29T11:39:46.273" v="754" actId="700"/>
          <ac:spMkLst>
            <pc:docMk/>
            <pc:sldMk cId="3087527206" sldId="267"/>
            <ac:spMk id="8" creationId="{7A7C611C-D7D0-5A19-923D-8EAF02ADB085}"/>
          </ac:spMkLst>
        </pc:spChg>
        <pc:spChg chg="add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9" creationId="{DAB3E93A-1025-D8B0-EB8F-AB1FF48482A3}"/>
          </ac:spMkLst>
        </pc:spChg>
        <pc:spChg chg="add del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10" creationId="{6778555D-B2ED-B099-263D-A995976FD38A}"/>
          </ac:spMkLst>
        </pc:spChg>
        <pc:picChg chg="add mod">
          <ac:chgData name="Eivind Jahr Kirkeby" userId="edd961ea-506c-4dfc-8bc9-07eb7d0ab3a4" providerId="ADAL" clId="{BE503A25-7BF5-46D1-ACBB-CB53CA58F582}" dt="2023-09-29T11:50:33.075" v="817" actId="1076"/>
          <ac:picMkLst>
            <pc:docMk/>
            <pc:sldMk cId="3087527206" sldId="267"/>
            <ac:picMk id="11" creationId="{B64E54BF-6177-06C2-8835-20543103D93C}"/>
          </ac:picMkLst>
        </pc:picChg>
        <pc:picChg chg="add mod">
          <ac:chgData name="Eivind Jahr Kirkeby" userId="edd961ea-506c-4dfc-8bc9-07eb7d0ab3a4" providerId="ADAL" clId="{BE503A25-7BF5-46D1-ACBB-CB53CA58F582}" dt="2023-09-29T11:50:30.929" v="816" actId="1076"/>
          <ac:picMkLst>
            <pc:docMk/>
            <pc:sldMk cId="3087527206" sldId="267"/>
            <ac:picMk id="12" creationId="{469E5A51-6D91-1BB7-2340-B1E24889F808}"/>
          </ac:picMkLst>
        </pc:picChg>
      </pc:sldChg>
      <pc:sldChg chg="new del">
        <pc:chgData name="Eivind Jahr Kirkeby" userId="edd961ea-506c-4dfc-8bc9-07eb7d0ab3a4" providerId="ADAL" clId="{BE503A25-7BF5-46D1-ACBB-CB53CA58F582}" dt="2023-09-29T11:41:16.745" v="761" actId="47"/>
        <pc:sldMkLst>
          <pc:docMk/>
          <pc:sldMk cId="1647141508" sldId="268"/>
        </pc:sldMkLst>
      </pc:sldChg>
      <pc:sldChg chg="addSp delSp modSp new mod modClrScheme chgLayout">
        <pc:chgData name="Eivind Jahr Kirkeby" userId="edd961ea-506c-4dfc-8bc9-07eb7d0ab3a4" providerId="ADAL" clId="{BE503A25-7BF5-46D1-ACBB-CB53CA58F582}" dt="2023-09-29T11:49:56.869" v="784" actId="20577"/>
        <pc:sldMkLst>
          <pc:docMk/>
          <pc:sldMk cId="3246537870" sldId="269"/>
        </pc:sldMkLst>
        <pc:spChg chg="del">
          <ac:chgData name="Eivind Jahr Kirkeby" userId="edd961ea-506c-4dfc-8bc9-07eb7d0ab3a4" providerId="ADAL" clId="{BE503A25-7BF5-46D1-ACBB-CB53CA58F582}" dt="2023-09-29T11:38:31.544" v="747" actId="931"/>
          <ac:spMkLst>
            <pc:docMk/>
            <pc:sldMk cId="3246537870" sldId="269"/>
            <ac:spMk id="2" creationId="{F93BE658-8C94-8DD7-65C9-28FF75A2A6A6}"/>
          </ac:spMkLst>
        </pc:spChg>
        <pc:spChg chg="mod ord">
          <ac:chgData name="Eivind Jahr Kirkeby" userId="edd961ea-506c-4dfc-8bc9-07eb7d0ab3a4" providerId="ADAL" clId="{BE503A25-7BF5-46D1-ACBB-CB53CA58F582}" dt="2023-09-29T11:39:15.589" v="750" actId="700"/>
          <ac:spMkLst>
            <pc:docMk/>
            <pc:sldMk cId="3246537870" sldId="269"/>
            <ac:spMk id="3" creationId="{CCB6DF32-4819-03D2-B261-7EF95AAB85BC}"/>
          </ac:spMkLst>
        </pc:spChg>
        <pc:spChg chg="mod ord">
          <ac:chgData name="Eivind Jahr Kirkeby" userId="edd961ea-506c-4dfc-8bc9-07eb7d0ab3a4" providerId="ADAL" clId="{BE503A25-7BF5-46D1-ACBB-CB53CA58F582}" dt="2023-09-29T11:49:56.869" v="784" actId="20577"/>
          <ac:spMkLst>
            <pc:docMk/>
            <pc:sldMk cId="3246537870" sldId="269"/>
            <ac:spMk id="4" creationId="{AC81E0B8-3BBE-5932-DD1B-DB8AC6A373E5}"/>
          </ac:spMkLst>
        </pc:spChg>
        <pc:spChg chg="mod ord">
          <ac:chgData name="Eivind Jahr Kirkeby" userId="edd961ea-506c-4dfc-8bc9-07eb7d0ab3a4" providerId="ADAL" clId="{BE503A25-7BF5-46D1-ACBB-CB53CA58F582}" dt="2023-09-29T11:39:30.348" v="752"/>
          <ac:spMkLst>
            <pc:docMk/>
            <pc:sldMk cId="3246537870" sldId="269"/>
            <ac:spMk id="5" creationId="{75E6102C-2D2B-CA75-9F1F-1558D1E23385}"/>
          </ac:spMkLst>
        </pc:spChg>
        <pc:spChg chg="mod ord">
          <ac:chgData name="Eivind Jahr Kirkeby" userId="edd961ea-506c-4dfc-8bc9-07eb7d0ab3a4" providerId="ADAL" clId="{BE503A25-7BF5-46D1-ACBB-CB53CA58F582}" dt="2023-09-29T11:39:15.589" v="750" actId="700"/>
          <ac:spMkLst>
            <pc:docMk/>
            <pc:sldMk cId="3246537870" sldId="269"/>
            <ac:spMk id="6" creationId="{9F722536-E2B3-51E9-FC96-0AEFE98AB3AD}"/>
          </ac:spMkLst>
        </pc:spChg>
        <pc:spChg chg="add del mod">
          <ac:chgData name="Eivind Jahr Kirkeby" userId="edd961ea-506c-4dfc-8bc9-07eb7d0ab3a4" providerId="ADAL" clId="{BE503A25-7BF5-46D1-ACBB-CB53CA58F582}" dt="2023-09-29T11:39:10.820" v="749" actId="931"/>
          <ac:spMkLst>
            <pc:docMk/>
            <pc:sldMk cId="3246537870" sldId="269"/>
            <ac:spMk id="10" creationId="{0D5D27BE-E288-327D-28F0-265EEDA67E42}"/>
          </ac:spMkLst>
        </pc:spChg>
        <pc:picChg chg="add del mod">
          <ac:chgData name="Eivind Jahr Kirkeby" userId="edd961ea-506c-4dfc-8bc9-07eb7d0ab3a4" providerId="ADAL" clId="{BE503A25-7BF5-46D1-ACBB-CB53CA58F582}" dt="2023-09-29T11:38:38.389" v="748" actId="478"/>
          <ac:picMkLst>
            <pc:docMk/>
            <pc:sldMk cId="3246537870" sldId="269"/>
            <ac:picMk id="8" creationId="{274123F2-6BE0-5558-7923-53CDDF1DE562}"/>
          </ac:picMkLst>
        </pc:picChg>
        <pc:picChg chg="add mod ord">
          <ac:chgData name="Eivind Jahr Kirkeby" userId="edd961ea-506c-4dfc-8bc9-07eb7d0ab3a4" providerId="ADAL" clId="{BE503A25-7BF5-46D1-ACBB-CB53CA58F582}" dt="2023-09-29T11:39:15.589" v="750" actId="700"/>
          <ac:picMkLst>
            <pc:docMk/>
            <pc:sldMk cId="3246537870" sldId="269"/>
            <ac:picMk id="12" creationId="{C6731D08-BF05-B6B9-9306-950641D7413C}"/>
          </ac:picMkLst>
        </pc:picChg>
      </pc:sldChg>
      <pc:sldChg chg="modSp add del mod">
        <pc:chgData name="Eivind Jahr Kirkeby" userId="edd961ea-506c-4dfc-8bc9-07eb7d0ab3a4" providerId="ADAL" clId="{BE503A25-7BF5-46D1-ACBB-CB53CA58F582}" dt="2023-09-29T11:50:36.242" v="818" actId="47"/>
        <pc:sldMkLst>
          <pc:docMk/>
          <pc:sldMk cId="558030510" sldId="270"/>
        </pc:sldMkLst>
        <pc:spChg chg="mod">
          <ac:chgData name="Eivind Jahr Kirkeby" userId="edd961ea-506c-4dfc-8bc9-07eb7d0ab3a4" providerId="ADAL" clId="{BE503A25-7BF5-46D1-ACBB-CB53CA58F582}" dt="2023-09-29T11:41:22.909" v="765" actId="20577"/>
          <ac:spMkLst>
            <pc:docMk/>
            <pc:sldMk cId="558030510" sldId="270"/>
            <ac:spMk id="7" creationId="{A333E45A-2DD3-8649-74C0-F0E3B9CA1149}"/>
          </ac:spMkLst>
        </pc:spChg>
      </pc:sldChg>
      <pc:sldChg chg="modSp add del mod">
        <pc:chgData name="Eivind Jahr Kirkeby" userId="edd961ea-506c-4dfc-8bc9-07eb7d0ab3a4" providerId="ADAL" clId="{BE503A25-7BF5-46D1-ACBB-CB53CA58F582}" dt="2023-09-29T11:50:36.242" v="818" actId="47"/>
        <pc:sldMkLst>
          <pc:docMk/>
          <pc:sldMk cId="3180595796" sldId="271"/>
        </pc:sldMkLst>
        <pc:spChg chg="mod">
          <ac:chgData name="Eivind Jahr Kirkeby" userId="edd961ea-506c-4dfc-8bc9-07eb7d0ab3a4" providerId="ADAL" clId="{BE503A25-7BF5-46D1-ACBB-CB53CA58F582}" dt="2023-09-29T11:41:26.026" v="767" actId="20577"/>
          <ac:spMkLst>
            <pc:docMk/>
            <pc:sldMk cId="3180595796" sldId="271"/>
            <ac:spMk id="7" creationId="{A333E45A-2DD3-8649-74C0-F0E3B9CA1149}"/>
          </ac:spMkLst>
        </pc:spChg>
      </pc:sldChg>
      <pc:sldChg chg="new del">
        <pc:chgData name="Eivind Jahr Kirkeby" userId="edd961ea-506c-4dfc-8bc9-07eb7d0ab3a4" providerId="ADAL" clId="{BE503A25-7BF5-46D1-ACBB-CB53CA58F582}" dt="2023-09-29T11:41:51.193" v="769" actId="47"/>
        <pc:sldMkLst>
          <pc:docMk/>
          <pc:sldMk cId="368578065" sldId="272"/>
        </pc:sldMkLst>
      </pc:sldChg>
      <pc:sldChg chg="addSp delSp modSp add mod">
        <pc:chgData name="Eivind Jahr Kirkeby" userId="edd961ea-506c-4dfc-8bc9-07eb7d0ab3a4" providerId="ADAL" clId="{BE503A25-7BF5-46D1-ACBB-CB53CA58F582}" dt="2023-09-29T11:50:05.084" v="806" actId="20577"/>
        <pc:sldMkLst>
          <pc:docMk/>
          <pc:sldMk cId="1548224941" sldId="272"/>
        </pc:sldMkLst>
        <pc:spChg chg="mod">
          <ac:chgData name="Eivind Jahr Kirkeby" userId="edd961ea-506c-4dfc-8bc9-07eb7d0ab3a4" providerId="ADAL" clId="{BE503A25-7BF5-46D1-ACBB-CB53CA58F582}" dt="2023-09-29T11:50:05.084" v="806" actId="20577"/>
          <ac:spMkLst>
            <pc:docMk/>
            <pc:sldMk cId="1548224941" sldId="272"/>
            <ac:spMk id="4" creationId="{AC81E0B8-3BBE-5932-DD1B-DB8AC6A373E5}"/>
          </ac:spMkLst>
        </pc:spChg>
        <pc:spChg chg="add del mod">
          <ac:chgData name="Eivind Jahr Kirkeby" userId="edd961ea-506c-4dfc-8bc9-07eb7d0ab3a4" providerId="ADAL" clId="{BE503A25-7BF5-46D1-ACBB-CB53CA58F582}" dt="2023-09-29T11:49:41.345" v="772" actId="931"/>
          <ac:spMkLst>
            <pc:docMk/>
            <pc:sldMk cId="1548224941" sldId="272"/>
            <ac:spMk id="7" creationId="{DD97848D-4270-1994-6110-104738F9D63B}"/>
          </ac:spMkLst>
        </pc:spChg>
        <pc:picChg chg="add mod">
          <ac:chgData name="Eivind Jahr Kirkeby" userId="edd961ea-506c-4dfc-8bc9-07eb7d0ab3a4" providerId="ADAL" clId="{BE503A25-7BF5-46D1-ACBB-CB53CA58F582}" dt="2023-09-29T11:49:41.345" v="772" actId="931"/>
          <ac:picMkLst>
            <pc:docMk/>
            <pc:sldMk cId="1548224941" sldId="272"/>
            <ac:picMk id="9" creationId="{238E26EF-0D2C-B263-93ED-D91EC8E20D08}"/>
          </ac:picMkLst>
        </pc:picChg>
        <pc:picChg chg="del">
          <ac:chgData name="Eivind Jahr Kirkeby" userId="edd961ea-506c-4dfc-8bc9-07eb7d0ab3a4" providerId="ADAL" clId="{BE503A25-7BF5-46D1-ACBB-CB53CA58F582}" dt="2023-09-29T11:49:37.567" v="771" actId="478"/>
          <ac:picMkLst>
            <pc:docMk/>
            <pc:sldMk cId="1548224941" sldId="272"/>
            <ac:picMk id="12" creationId="{C6731D08-BF05-B6B9-9306-950641D7413C}"/>
          </ac:picMkLst>
        </pc:picChg>
      </pc:sldChg>
      <pc:sldChg chg="modSp add mod modNotesTx">
        <pc:chgData name="Eivind Jahr Kirkeby" userId="edd961ea-506c-4dfc-8bc9-07eb7d0ab3a4" providerId="ADAL" clId="{BE503A25-7BF5-46D1-ACBB-CB53CA58F582}" dt="2023-09-29T12:29:43.826" v="1445" actId="5793"/>
        <pc:sldMkLst>
          <pc:docMk/>
          <pc:sldMk cId="1129886293" sldId="273"/>
        </pc:sldMkLst>
        <pc:spChg chg="mod">
          <ac:chgData name="Eivind Jahr Kirkeby" userId="edd961ea-506c-4dfc-8bc9-07eb7d0ab3a4" providerId="ADAL" clId="{BE503A25-7BF5-46D1-ACBB-CB53CA58F582}" dt="2023-09-29T12:19:39.952" v="821" actId="20577"/>
          <ac:spMkLst>
            <pc:docMk/>
            <pc:sldMk cId="1129886293" sldId="273"/>
            <ac:spMk id="7" creationId="{A333E45A-2DD3-8649-74C0-F0E3B9CA1149}"/>
          </ac:spMkLst>
        </pc:spChg>
      </pc:sldChg>
      <pc:sldChg chg="modSp add mod modNotesTx">
        <pc:chgData name="Eivind Jahr Kirkeby" userId="edd961ea-506c-4dfc-8bc9-07eb7d0ab3a4" providerId="ADAL" clId="{BE503A25-7BF5-46D1-ACBB-CB53CA58F582}" dt="2023-09-29T12:29:55.567" v="1447" actId="15"/>
        <pc:sldMkLst>
          <pc:docMk/>
          <pc:sldMk cId="2061088718" sldId="274"/>
        </pc:sldMkLst>
        <pc:spChg chg="mod">
          <ac:chgData name="Eivind Jahr Kirkeby" userId="edd961ea-506c-4dfc-8bc9-07eb7d0ab3a4" providerId="ADAL" clId="{BE503A25-7BF5-46D1-ACBB-CB53CA58F582}" dt="2023-09-29T12:19:42.872" v="822" actId="20577"/>
          <ac:spMkLst>
            <pc:docMk/>
            <pc:sldMk cId="2061088718" sldId="274"/>
            <ac:spMk id="7" creationId="{A333E45A-2DD3-8649-74C0-F0E3B9CA1149}"/>
          </ac:spMkLst>
        </pc:sp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3:09:18.779" v="2334"/>
        <pc:sldMkLst>
          <pc:docMk/>
          <pc:sldMk cId="4249186643" sldId="275"/>
        </pc:sldMkLst>
        <pc:spChg chg="del 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2" creationId="{C156C2C7-490E-88DB-1E06-89B278E19413}"/>
          </ac:spMkLst>
        </pc:spChg>
        <pc:spChg chg="mod ord">
          <ac:chgData name="Eivind Jahr Kirkeby" userId="edd961ea-506c-4dfc-8bc9-07eb7d0ab3a4" providerId="ADAL" clId="{BE503A25-7BF5-46D1-ACBB-CB53CA58F582}" dt="2023-09-29T13:09:18.779" v="2334"/>
          <ac:spMkLst>
            <pc:docMk/>
            <pc:sldMk cId="4249186643" sldId="275"/>
            <ac:spMk id="3" creationId="{93E49281-73B1-B3E6-E7E7-329C818CB9BA}"/>
          </ac:spMkLst>
        </pc:spChg>
        <pc:spChg chg="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4" creationId="{AE0E2563-153F-512B-1484-BB5932D0FAAF}"/>
          </ac:spMkLst>
        </pc:spChg>
        <pc:spChg chg="del 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5" creationId="{55AFAF1F-9B8A-146E-D0EC-3B5FEAE6A15F}"/>
          </ac:spMkLst>
        </pc:spChg>
        <pc:spChg chg="add mod ord">
          <ac:chgData name="Eivind Jahr Kirkeby" userId="edd961ea-506c-4dfc-8bc9-07eb7d0ab3a4" providerId="ADAL" clId="{BE503A25-7BF5-46D1-ACBB-CB53CA58F582}" dt="2023-09-29T12:36:07.467" v="1793" actId="20577"/>
          <ac:spMkLst>
            <pc:docMk/>
            <pc:sldMk cId="4249186643" sldId="275"/>
            <ac:spMk id="6" creationId="{B6C961DE-3E94-06D6-7550-B6C191DE1152}"/>
          </ac:spMkLst>
        </pc:spChg>
        <pc:spChg chg="add mod ord">
          <ac:chgData name="Eivind Jahr Kirkeby" userId="edd961ea-506c-4dfc-8bc9-07eb7d0ab3a4" providerId="ADAL" clId="{BE503A25-7BF5-46D1-ACBB-CB53CA58F582}" dt="2023-09-29T12:39:28.479" v="1996" actId="20577"/>
          <ac:spMkLst>
            <pc:docMk/>
            <pc:sldMk cId="4249186643" sldId="275"/>
            <ac:spMk id="7" creationId="{B58C27D0-A4B9-69FE-6761-BF941B805C21}"/>
          </ac:spMkLst>
        </pc:spChg>
        <pc:spChg chg="add mod ord">
          <ac:chgData name="Eivind Jahr Kirkeby" userId="edd961ea-506c-4dfc-8bc9-07eb7d0ab3a4" providerId="ADAL" clId="{BE503A25-7BF5-46D1-ACBB-CB53CA58F582}" dt="2023-09-29T13:06:37.437" v="2010" actId="20577"/>
          <ac:spMkLst>
            <pc:docMk/>
            <pc:sldMk cId="4249186643" sldId="275"/>
            <ac:spMk id="8" creationId="{61CDA455-D4AA-42BF-29DF-4BA3577FF47C}"/>
          </ac:spMkLst>
        </pc:spChg>
      </pc:sldChg>
      <pc:sldChg chg="addSp delSp modSp new mod modClrScheme chgLayout">
        <pc:chgData name="Eivind Jahr Kirkeby" userId="edd961ea-506c-4dfc-8bc9-07eb7d0ab3a4" providerId="ADAL" clId="{BE503A25-7BF5-46D1-ACBB-CB53CA58F582}" dt="2023-09-29T13:09:22.273" v="2335"/>
        <pc:sldMkLst>
          <pc:docMk/>
          <pc:sldMk cId="4056130801" sldId="276"/>
        </pc:sldMkLst>
        <pc:spChg chg="del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2" creationId="{2CF403D3-0723-4AF7-7C4E-94C2B6CF32EF}"/>
          </ac:spMkLst>
        </pc:spChg>
        <pc:spChg chg="del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3" creationId="{AE72011C-E2AB-4836-9C29-0829E35230F0}"/>
          </ac:spMkLst>
        </pc:spChg>
        <pc:spChg chg="del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4" creationId="{2A6F72AE-FA1D-E81B-A2A4-1198F15C2C0E}"/>
          </ac:spMkLst>
        </pc:spChg>
        <pc:spChg chg="mod ord">
          <ac:chgData name="Eivind Jahr Kirkeby" userId="edd961ea-506c-4dfc-8bc9-07eb7d0ab3a4" providerId="ADAL" clId="{BE503A25-7BF5-46D1-ACBB-CB53CA58F582}" dt="2023-09-29T13:09:22.273" v="2335"/>
          <ac:spMkLst>
            <pc:docMk/>
            <pc:sldMk cId="4056130801" sldId="276"/>
            <ac:spMk id="5" creationId="{822E6FDC-FAB9-FACE-8B7E-D245677B20DF}"/>
          </ac:spMkLst>
        </pc:spChg>
        <pc:spChg chg="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6" creationId="{C4CCDD1C-691B-3594-D7F2-C87AB5B284DC}"/>
          </ac:spMkLst>
        </pc:spChg>
        <pc:spChg chg="add mod ord">
          <ac:chgData name="Eivind Jahr Kirkeby" userId="edd961ea-506c-4dfc-8bc9-07eb7d0ab3a4" providerId="ADAL" clId="{BE503A25-7BF5-46D1-ACBB-CB53CA58F582}" dt="2023-09-29T13:09:06.355" v="2333" actId="20577"/>
          <ac:spMkLst>
            <pc:docMk/>
            <pc:sldMk cId="4056130801" sldId="276"/>
            <ac:spMk id="7" creationId="{7C6694EB-31D5-0121-E083-67D2034C1BA6}"/>
          </ac:spMkLst>
        </pc:spChg>
        <pc:spChg chg="add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8" creationId="{4CD2AE71-DBCC-4071-DAA7-DF2B1CF617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2024-02-04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some 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many have used a </a:t>
            </a:r>
            <a:r>
              <a:rPr lang="en-US" dirty="0" err="1"/>
              <a:t>databse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many have used SQL Server?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0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15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39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09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10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 dirty="0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1197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ort Hvit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81965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 Marine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552577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tort Hvitt Symbol Marine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  <p:pic>
        <p:nvPicPr>
          <p:cNvPr id="2" name="Bild 11">
            <a:extLst>
              <a:ext uri="{FF2B5EF4-FFF2-40B4-BE49-F238E27FC236}">
                <a16:creationId xmlns:a16="http://schemas.microsoft.com/office/drawing/2014/main" id="{198ACB11-DE4B-EB4D-8627-51DFCFD6C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6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 Light Marine">
    <p:bg>
      <p:bgPr>
        <a:solidFill>
          <a:srgbClr val="003349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900643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tort Hvitt Symbol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  <p:pic>
        <p:nvPicPr>
          <p:cNvPr id="2" name="Bild 11">
            <a:extLst>
              <a:ext uri="{FF2B5EF4-FFF2-40B4-BE49-F238E27FC236}">
                <a16:creationId xmlns:a16="http://schemas.microsoft.com/office/drawing/2014/main" id="{198ACB11-DE4B-EB4D-8627-51DFCFD6C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-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9510" y="1391621"/>
            <a:ext cx="2333215" cy="473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C0ED61-BD39-F65C-FE81-48E498BB58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0" y="0"/>
            <a:ext cx="9530082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Underrubrik 2">
            <a:extLst>
              <a:ext uri="{FF2B5EF4-FFF2-40B4-BE49-F238E27FC236}">
                <a16:creationId xmlns:a16="http://schemas.microsoft.com/office/drawing/2014/main" id="{FF808903-7A22-1AD9-3E71-03A78639D8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689511" y="378479"/>
            <a:ext cx="2333216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7" name="Rubrik 5">
            <a:extLst>
              <a:ext uri="{FF2B5EF4-FFF2-40B4-BE49-F238E27FC236}">
                <a16:creationId xmlns:a16="http://schemas.microsoft.com/office/drawing/2014/main" id="{22069AD7-B71C-BB01-EC13-3F187849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0785" y="726700"/>
            <a:ext cx="2333215" cy="5687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</p:spTree>
    <p:extLst>
      <p:ext uri="{BB962C8B-B14F-4D97-AF65-F5344CB8AC3E}">
        <p14:creationId xmlns:p14="http://schemas.microsoft.com/office/powerpoint/2010/main" val="262296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- stor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-2082" y="0"/>
            <a:ext cx="266908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110" y="1391621"/>
            <a:ext cx="2322380" cy="473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C0ED61-BD39-F65C-FE81-48E498BB58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67000" y="0"/>
            <a:ext cx="9525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B2071AEC-DFDE-6C90-4653-0F70CC82A7F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192220" y="378479"/>
            <a:ext cx="2322380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049C8FDE-7EC2-8635-3478-70665832E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220" y="726700"/>
            <a:ext cx="2322380" cy="5687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</p:spTree>
    <p:extLst>
      <p:ext uri="{BB962C8B-B14F-4D97-AF65-F5344CB8AC3E}">
        <p14:creationId xmlns:p14="http://schemas.microsoft.com/office/powerpoint/2010/main" val="423881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0" userDrawn="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04" r:id="rId25"/>
    <p:sldLayoutId id="2147483705" r:id="rId26"/>
    <p:sldLayoutId id="2147483708" r:id="rId27"/>
    <p:sldLayoutId id="2147483710" r:id="rId28"/>
    <p:sldLayoutId id="2147483720" r:id="rId29"/>
    <p:sldLayoutId id="2147483721" r:id="rId30"/>
    <p:sldLayoutId id="2147483654" r:id="rId31"/>
    <p:sldLayoutId id="2147483707" r:id="rId32"/>
    <p:sldLayoutId id="2147483719" r:id="rId33"/>
    <p:sldLayoutId id="2147483655" r:id="rId34"/>
    <p:sldLayoutId id="2147483712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F12D484-DFC6-44B3-5F39-CC602E7D8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6694EB-31D5-0121-E083-67D2034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done</a:t>
            </a:r>
            <a:br>
              <a:rPr lang="en-US" dirty="0"/>
            </a:br>
            <a:r>
              <a:rPr lang="en-US" dirty="0"/>
              <a:t>Keep on learning!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6FDC-FAB9-FACE-8B7E-D245677B2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DD1C-691B-3594-D7F2-C87AB5B28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CD2AE71-DBCC-4071-DAA7-DF2B1CF6172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C12157-6E49-D8FE-FAD0-42B320655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0CD0F3-E2E1-E43D-8B18-758BB3390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&amp; Databases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8B24D7-9F09-CEBE-332F-E1C40B908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A237-ECA5-CA73-B98A-D5D387C116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APP Course</a:t>
            </a:r>
          </a:p>
        </p:txBody>
      </p:sp>
    </p:spTree>
    <p:extLst>
      <p:ext uri="{BB962C8B-B14F-4D97-AF65-F5344CB8AC3E}">
        <p14:creationId xmlns:p14="http://schemas.microsoft.com/office/powerpoint/2010/main" val="9859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2E83B693-7142-3CC0-2EF9-45080F31F5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1CA743-A80C-524D-DDA0-AC4F4530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535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467-261B-CE8D-F087-9C58BACE61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Build and deploy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7491-6BBC-E096-A40D-389B0843D22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A90B-D392-C2D4-E691-56D3D8344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1114402" cy="3924000"/>
          </a:xfrm>
        </p:spPr>
        <p:txBody>
          <a:bodyPr/>
          <a:lstStyle/>
          <a:p>
            <a:r>
              <a:rPr lang="en-US" dirty="0"/>
              <a:t>Intro to databases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Transaction SQL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79487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2E83B693-7142-3CC0-2EF9-45080F31F5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1CA743-A80C-524D-DDA0-AC4F4530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535200"/>
          </a:xfrm>
        </p:spPr>
        <p:txBody>
          <a:bodyPr/>
          <a:lstStyle/>
          <a:p>
            <a:r>
              <a:rPr lang="en-US" dirty="0"/>
              <a:t>Why do we need databases?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467-261B-CE8D-F087-9C58BACE61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7491-6BBC-E096-A40D-389B0843D22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A90B-D392-C2D4-E691-56D3D8344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9CC780-79EE-8CB5-6AE6-449C964D50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20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7A198A7-6B4B-0E8C-414D-ED119CFF2C03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CF7051-2557-5FA2-66EF-BECB7963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EFD2-A757-3626-9A32-10831DA384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E2D7-2746-03CF-CA95-FE69F284F6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BF79-79C8-6839-B411-9C837EF86E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683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D35F6B-B5CC-D3B6-71D8-AEC3381E4404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A50F5-AD68-7482-7480-D80A5B9F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databases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2F0C-60E2-29BE-DAD7-A46C02A582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65FE-0B19-95BC-AF94-3D0BB3774E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86BCBF-2C1A-5CA4-D843-FF3380E3D7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4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313F75E0-1BD2-3B4A-04B1-EF112190A33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87CE918-2DF0-6FCE-2BB2-BFD7C739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BAB5-B5A6-8CF6-D045-AFEED5A64D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</p:spPr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9E0E-24FC-D607-E4F1-126CBD5B06D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5736000" y="6575008"/>
            <a:ext cx="720000" cy="144000"/>
          </a:xfrm>
        </p:spPr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9143-1258-2971-9A5D-6D44AE335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5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9022B-212F-6BD8-4737-55433E221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5F35EB-091F-24F0-7EFB-32551D3F9C8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64F50F-50AA-4ADB-6B10-7B193C4E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 (ER) diagrams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10AA-F51C-C468-EF45-6435DCBFEB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4457-DA2E-DB3F-048D-98B6104A94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19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8C27D0-A4B9-69FE-6761-BF941B805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1CDA455-D4AA-42BF-29DF-4BA3577FF47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C961DE-3E94-06D6-7550-B6C191D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database providers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9281-73B1-B3E6-E7E7-329C818CB9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2563-153F-512B-1484-BB5932D0FA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9186643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B0898D9-461D-4FE6-807A-9140CA0370BC}" vid="{114CA61E-CE65-4C38-A46A-01751DFC40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fe39aa-d507-463c-bcbf-aa8534762466" xsi:nil="true"/>
    <lcf76f155ced4ddcb4097134ff3c332f xmlns="3271377c-1ead-4ce7-988f-a57cc4b626d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01E138CB8349A8EFB781B70A66CF" ma:contentTypeVersion="14" ma:contentTypeDescription="Create a new document." ma:contentTypeScope="" ma:versionID="c93afcc059a797d24affe2670f083bce">
  <xsd:schema xmlns:xsd="http://www.w3.org/2001/XMLSchema" xmlns:xs="http://www.w3.org/2001/XMLSchema" xmlns:p="http://schemas.microsoft.com/office/2006/metadata/properties" xmlns:ns2="3271377c-1ead-4ce7-988f-a57cc4b626d4" xmlns:ns3="bffe39aa-d507-463c-bcbf-aa8534762466" targetNamespace="http://schemas.microsoft.com/office/2006/metadata/properties" ma:root="true" ma:fieldsID="d4a8fac2847666cc42731b1adc3d96b8" ns2:_="" ns3:_="">
    <xsd:import namespace="3271377c-1ead-4ce7-988f-a57cc4b626d4"/>
    <xsd:import namespace="bffe39aa-d507-463c-bcbf-aa85347624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1377c-1ead-4ce7-988f-a57cc4b62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53cbe0c-7f92-4caa-8d7a-6a36bccc9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e39aa-d507-463c-bcbf-aa85347624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cb0f71d-688b-49ac-90de-a646406f91bd}" ma:internalName="TaxCatchAll" ma:showField="CatchAllData" ma:web="bffe39aa-d507-463c-bcbf-aa85347624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  <ds:schemaRef ds:uri="bffe39aa-d507-463c-bcbf-aa8534762466"/>
    <ds:schemaRef ds:uri="3271377c-1ead-4ce7-988f-a57cc4b626d4"/>
  </ds:schemaRefs>
</ds:datastoreItem>
</file>

<file path=customXml/itemProps2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32F31-4FDA-44FD-9542-761DD7A1B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1377c-1ead-4ce7-988f-a57cc4b626d4"/>
    <ds:schemaRef ds:uri="bffe39aa-d507-463c-bcbf-aa85347624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 ppt mal</Template>
  <TotalTime>184</TotalTime>
  <Words>106</Words>
  <Application>Microsoft Office PowerPoint</Application>
  <PresentationFormat>Widescreen</PresentationFormat>
  <Paragraphs>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Omegapoint</vt:lpstr>
      <vt:lpstr>PowerPoint Presentation</vt:lpstr>
      <vt:lpstr>Storage &amp; Databases</vt:lpstr>
      <vt:lpstr>Agenda</vt:lpstr>
      <vt:lpstr>Why do we need databases?</vt:lpstr>
      <vt:lpstr>Types of databases</vt:lpstr>
      <vt:lpstr>Relation databases</vt:lpstr>
      <vt:lpstr>Data modelling</vt:lpstr>
      <vt:lpstr>Entity-Relation (ER) diagrams</vt:lpstr>
      <vt:lpstr>Major database providers</vt:lpstr>
      <vt:lpstr>We are done Keep on learning!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Eivind Jahr Kirkeby</dc:creator>
  <cp:lastModifiedBy>Bent Harald Enlien</cp:lastModifiedBy>
  <cp:revision>3</cp:revision>
  <dcterms:created xsi:type="dcterms:W3CDTF">2023-09-22T06:42:20Z</dcterms:created>
  <dcterms:modified xsi:type="dcterms:W3CDTF">2024-02-04T11:30:28Z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0x010100D67801E138CB8349A8EFB781B70A66CF</vt:lpwstr>
  </property>
</Properties>
</file>