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6" r:id="rId5"/>
    <p:sldId id="258" r:id="rId6"/>
    <p:sldId id="278" r:id="rId7"/>
    <p:sldId id="261" r:id="rId8"/>
    <p:sldId id="263" r:id="rId9"/>
    <p:sldId id="264" r:id="rId10"/>
    <p:sldId id="275" r:id="rId11"/>
    <p:sldId id="266" r:id="rId12"/>
    <p:sldId id="277" r:id="rId13"/>
    <p:sldId id="279" r:id="rId14"/>
    <p:sldId id="276" r:id="rId15"/>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49"/>
    <a:srgbClr val="BFCCD2"/>
    <a:srgbClr val="B8C2C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D045E6-A491-4B81-B682-BCC94C631638}" v="9" dt="2024-02-04T14:21:43.6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81570" autoAdjust="0"/>
  </p:normalViewPr>
  <p:slideViewPr>
    <p:cSldViewPr showGuides="1">
      <p:cViewPr varScale="1">
        <p:scale>
          <a:sx n="59" d="100"/>
          <a:sy n="59" d="100"/>
        </p:scale>
        <p:origin x="1266"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B3470-95F1-4BD9-AFB4-529F3BDC56EE}" type="datetimeFigureOut">
              <a:rPr lang="sv-SE" smtClean="0"/>
              <a:t>2024-02-24</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78E0F8-0F4F-4133-AB17-43107DBECF7F}" type="slidenum">
              <a:rPr lang="sv-SE" smtClean="0"/>
              <a:t>‹#›</a:t>
            </a:fld>
            <a:endParaRPr lang="sv-SE"/>
          </a:p>
        </p:txBody>
      </p:sp>
    </p:spTree>
    <p:extLst>
      <p:ext uri="{BB962C8B-B14F-4D97-AF65-F5344CB8AC3E}">
        <p14:creationId xmlns:p14="http://schemas.microsoft.com/office/powerpoint/2010/main" val="1316720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some questions</a:t>
            </a:r>
          </a:p>
          <a:p>
            <a:pPr marL="628650" lvl="1" indent="-171450">
              <a:buFont typeface="Arial" panose="020B0604020202020204" pitchFamily="34" charset="0"/>
              <a:buChar char="•"/>
            </a:pPr>
            <a:r>
              <a:rPr lang="en-US" dirty="0"/>
              <a:t>How many have used a </a:t>
            </a:r>
            <a:r>
              <a:rPr lang="en-US" dirty="0" err="1"/>
              <a:t>databse</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many have used SQL Server?</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778E0F8-0F4F-4133-AB17-43107DBECF7F}" type="slidenum">
              <a:rPr lang="sv-SE" smtClean="0"/>
              <a:t>2</a:t>
            </a:fld>
            <a:endParaRPr lang="sv-SE"/>
          </a:p>
        </p:txBody>
      </p:sp>
    </p:spTree>
    <p:extLst>
      <p:ext uri="{BB962C8B-B14F-4D97-AF65-F5344CB8AC3E}">
        <p14:creationId xmlns:p14="http://schemas.microsoft.com/office/powerpoint/2010/main" val="1236098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The 1960s saw the emergence of the first navigational database systems. These systems, such as IBM's Information Management System (IMS) and Charles Bachman's Integrated Data Store (IDS), were hierarchical and network databases</a:t>
            </a:r>
            <a:endParaRPr lang="nb-NO" dirty="0"/>
          </a:p>
        </p:txBody>
      </p:sp>
      <p:sp>
        <p:nvSpPr>
          <p:cNvPr id="4" name="Slide Number Placeholder 3"/>
          <p:cNvSpPr>
            <a:spLocks noGrp="1"/>
          </p:cNvSpPr>
          <p:nvPr>
            <p:ph type="sldNum" sz="quarter" idx="5"/>
          </p:nvPr>
        </p:nvSpPr>
        <p:spPr/>
        <p:txBody>
          <a:bodyPr/>
          <a:lstStyle/>
          <a:p>
            <a:fld id="{9778E0F8-0F4F-4133-AB17-43107DBECF7F}" type="slidenum">
              <a:rPr lang="sv-SE" smtClean="0"/>
              <a:t>4</a:t>
            </a:fld>
            <a:endParaRPr lang="sv-SE"/>
          </a:p>
        </p:txBody>
      </p:sp>
    </p:spTree>
    <p:extLst>
      <p:ext uri="{BB962C8B-B14F-4D97-AF65-F5344CB8AC3E}">
        <p14:creationId xmlns:p14="http://schemas.microsoft.com/office/powerpoint/2010/main" val="3343233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i="0" dirty="0">
              <a:solidFill>
                <a:srgbClr val="D1D5DB"/>
              </a:solidFill>
              <a:effectLst/>
              <a:latin typeface="Söhne"/>
            </a:endParaRPr>
          </a:p>
          <a:p>
            <a:pPr marL="171450" indent="-171450">
              <a:buFont typeface="Arial" panose="020B0604020202020204" pitchFamily="34" charset="0"/>
              <a:buChar char="•"/>
            </a:pPr>
            <a:r>
              <a:rPr lang="en-US" b="0" i="0" dirty="0">
                <a:solidFill>
                  <a:srgbClr val="D1D5DB"/>
                </a:solidFill>
                <a:effectLst/>
                <a:latin typeface="Söhne"/>
              </a:rPr>
              <a:t>Edgar F. Codd, an English computer scientist working at IBM, in a seminal 1970 paper titled "A Relational Model of Data for Large Shared Data Banks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778E0F8-0F4F-4133-AB17-43107DBECF7F}" type="slidenum">
              <a:rPr lang="sv-SE" smtClean="0"/>
              <a:t>5</a:t>
            </a:fld>
            <a:endParaRPr lang="sv-SE"/>
          </a:p>
        </p:txBody>
      </p:sp>
    </p:spTree>
    <p:extLst>
      <p:ext uri="{BB962C8B-B14F-4D97-AF65-F5344CB8AC3E}">
        <p14:creationId xmlns:p14="http://schemas.microsoft.com/office/powerpoint/2010/main" val="1222153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ORM – Object Rational Mapping: Entity Framework , Dapper, </a:t>
            </a:r>
            <a:r>
              <a:rPr lang="en-US" dirty="0" err="1"/>
              <a:t>Hsibernate</a:t>
            </a:r>
            <a:r>
              <a:rPr lang="en-US" dirty="0"/>
              <a:t>, Django</a:t>
            </a:r>
          </a:p>
        </p:txBody>
      </p:sp>
      <p:sp>
        <p:nvSpPr>
          <p:cNvPr id="4" name="Slide Number Placeholder 3"/>
          <p:cNvSpPr>
            <a:spLocks noGrp="1"/>
          </p:cNvSpPr>
          <p:nvPr>
            <p:ph type="sldNum" sz="quarter" idx="5"/>
          </p:nvPr>
        </p:nvSpPr>
        <p:spPr/>
        <p:txBody>
          <a:bodyPr/>
          <a:lstStyle/>
          <a:p>
            <a:fld id="{9778E0F8-0F4F-4133-AB17-43107DBECF7F}" type="slidenum">
              <a:rPr lang="sv-SE" smtClean="0"/>
              <a:t>6</a:t>
            </a:fld>
            <a:endParaRPr lang="sv-SE"/>
          </a:p>
        </p:txBody>
      </p:sp>
    </p:spTree>
    <p:extLst>
      <p:ext uri="{BB962C8B-B14F-4D97-AF65-F5344CB8AC3E}">
        <p14:creationId xmlns:p14="http://schemas.microsoft.com/office/powerpoint/2010/main" val="1016398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8EF78-3FBF-3F0E-1240-76B0B84DFD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FF5546-ED14-E73E-9035-7B0915CF07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042B53-F774-4768-B272-A6E8D9A1E898}"/>
              </a:ext>
            </a:extLst>
          </p:cNvPr>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950A4E45-5588-6428-DA6B-3C15B7A039B3}"/>
              </a:ext>
            </a:extLst>
          </p:cNvPr>
          <p:cNvSpPr>
            <a:spLocks noGrp="1"/>
          </p:cNvSpPr>
          <p:nvPr>
            <p:ph type="sldNum" sz="quarter" idx="5"/>
          </p:nvPr>
        </p:nvSpPr>
        <p:spPr/>
        <p:txBody>
          <a:bodyPr/>
          <a:lstStyle/>
          <a:p>
            <a:fld id="{9778E0F8-0F4F-4133-AB17-43107DBECF7F}" type="slidenum">
              <a:rPr lang="sv-SE" smtClean="0"/>
              <a:t>7</a:t>
            </a:fld>
            <a:endParaRPr lang="sv-SE"/>
          </a:p>
        </p:txBody>
      </p:sp>
    </p:spTree>
    <p:extLst>
      <p:ext uri="{BB962C8B-B14F-4D97-AF65-F5344CB8AC3E}">
        <p14:creationId xmlns:p14="http://schemas.microsoft.com/office/powerpoint/2010/main" val="2240272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 may have heard about sequence diagrams, flow chars and other diagrams</a:t>
            </a:r>
          </a:p>
          <a:p>
            <a:pPr marL="171450" indent="-171450">
              <a:buFont typeface="Arial" panose="020B0604020202020204" pitchFamily="34" charset="0"/>
              <a:buChar char="•"/>
            </a:pPr>
            <a:r>
              <a:rPr lang="en-US" dirty="0"/>
              <a:t>Any of you ever heard of/used ER-diagrams?</a:t>
            </a:r>
          </a:p>
          <a:p>
            <a:pPr marL="171450" indent="-171450">
              <a:buFont typeface="Arial" panose="020B0604020202020204" pitchFamily="34" charset="0"/>
              <a:buChar char="•"/>
            </a:pPr>
            <a:r>
              <a:rPr lang="en-US" dirty="0"/>
              <a:t>Is it really as simple as the example ER diagram shows?</a:t>
            </a:r>
          </a:p>
          <a:p>
            <a:pPr marL="628650" lvl="1" indent="-171450">
              <a:buFont typeface="Arial" panose="020B0604020202020204" pitchFamily="34" charset="0"/>
              <a:buChar char="•"/>
            </a:pPr>
            <a:r>
              <a:rPr lang="en-US" dirty="0"/>
              <a:t>Need to know all artist that have performed a certain song</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778E0F8-0F4F-4133-AB17-43107DBECF7F}" type="slidenum">
              <a:rPr lang="sv-SE" smtClean="0"/>
              <a:t>9</a:t>
            </a:fld>
            <a:endParaRPr lang="sv-SE"/>
          </a:p>
        </p:txBody>
      </p:sp>
    </p:spTree>
    <p:extLst>
      <p:ext uri="{BB962C8B-B14F-4D97-AF65-F5344CB8AC3E}">
        <p14:creationId xmlns:p14="http://schemas.microsoft.com/office/powerpoint/2010/main" val="312092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9558F-6BFA-9079-9336-58D8DC71E0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8C10AC-CF90-42ED-8C63-76401520CD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A310DC-33A9-B05B-B8FF-BDCB708C7864}"/>
              </a:ext>
            </a:extLst>
          </p:cNvPr>
          <p:cNvSpPr>
            <a:spLocks noGrp="1"/>
          </p:cNvSpPr>
          <p:nvPr>
            <p:ph type="body" idx="1"/>
          </p:nvPr>
        </p:nvSpPr>
        <p:spPr/>
        <p:txBody>
          <a:bodyPr/>
          <a:lstStyle/>
          <a:p>
            <a:pPr marL="171450" indent="-171450">
              <a:buFont typeface="Arial" panose="020B0604020202020204" pitchFamily="34" charset="0"/>
              <a:buChar char="•"/>
            </a:pPr>
            <a:r>
              <a:rPr lang="en-US" dirty="0"/>
              <a:t>But what if we want to know the different performances the same artist have done of the same song? </a:t>
            </a:r>
          </a:p>
          <a:p>
            <a:pPr marL="171450" indent="-171450">
              <a:buFont typeface="Arial" panose="020B0604020202020204" pitchFamily="34" charset="0"/>
              <a:buChar char="•"/>
            </a:pPr>
            <a:r>
              <a:rPr lang="en-US" dirty="0"/>
              <a:t>Maybe we are modelling a concert booking system? </a:t>
            </a:r>
          </a:p>
          <a:p>
            <a:pPr marL="171450" indent="-171450">
              <a:buFont typeface="Arial" panose="020B0604020202020204" pitchFamily="34" charset="0"/>
              <a:buChar char="•"/>
            </a:pPr>
            <a:r>
              <a:rPr lang="en-US" dirty="0"/>
              <a:t>How would that </a:t>
            </a:r>
            <a:r>
              <a:rPr lang="en-US"/>
              <a:t>ER diagram look </a:t>
            </a:r>
            <a:r>
              <a:rPr lang="en-US" dirty="0"/>
              <a:t>like?</a:t>
            </a:r>
          </a:p>
        </p:txBody>
      </p:sp>
      <p:sp>
        <p:nvSpPr>
          <p:cNvPr id="4" name="Slide Number Placeholder 3">
            <a:extLst>
              <a:ext uri="{FF2B5EF4-FFF2-40B4-BE49-F238E27FC236}">
                <a16:creationId xmlns:a16="http://schemas.microsoft.com/office/drawing/2014/main" id="{9EB4A39C-10F0-0E9E-9E2A-E61899AE3E32}"/>
              </a:ext>
            </a:extLst>
          </p:cNvPr>
          <p:cNvSpPr>
            <a:spLocks noGrp="1"/>
          </p:cNvSpPr>
          <p:nvPr>
            <p:ph type="sldNum" sz="quarter" idx="5"/>
          </p:nvPr>
        </p:nvSpPr>
        <p:spPr/>
        <p:txBody>
          <a:bodyPr/>
          <a:lstStyle/>
          <a:p>
            <a:fld id="{9778E0F8-0F4F-4133-AB17-43107DBECF7F}" type="slidenum">
              <a:rPr lang="sv-SE" smtClean="0"/>
              <a:t>10</a:t>
            </a:fld>
            <a:endParaRPr lang="sv-SE"/>
          </a:p>
        </p:txBody>
      </p:sp>
    </p:spTree>
    <p:extLst>
      <p:ext uri="{BB962C8B-B14F-4D97-AF65-F5344CB8AC3E}">
        <p14:creationId xmlns:p14="http://schemas.microsoft.com/office/powerpoint/2010/main" val="33312116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sida">
    <p:spTree>
      <p:nvGrpSpPr>
        <p:cNvPr id="1" name=""/>
        <p:cNvGrpSpPr/>
        <p:nvPr/>
      </p:nvGrpSpPr>
      <p:grpSpPr>
        <a:xfrm>
          <a:off x="0" y="0"/>
          <a:ext cx="0" cy="0"/>
          <a:chOff x="0" y="0"/>
          <a:chExt cx="0" cy="0"/>
        </a:xfrm>
      </p:grpSpPr>
      <p:sp>
        <p:nvSpPr>
          <p:cNvPr id="37" name="Platshållare för bild 36">
            <a:extLst>
              <a:ext uri="{FF2B5EF4-FFF2-40B4-BE49-F238E27FC236}">
                <a16:creationId xmlns:a16="http://schemas.microsoft.com/office/drawing/2014/main" id="{8D2B5BEB-6D2B-4128-8B59-C2AD809C1652}"/>
              </a:ext>
            </a:extLst>
          </p:cNvPr>
          <p:cNvSpPr>
            <a:spLocks noGrp="1"/>
          </p:cNvSpPr>
          <p:nvPr>
            <p:ph type="pic" sz="quarter" idx="15" hasCustomPrompt="1"/>
          </p:nvPr>
        </p:nvSpPr>
        <p:spPr>
          <a:xfrm>
            <a:off x="2" y="2"/>
            <a:ext cx="12191998" cy="6857999"/>
          </a:xfrm>
          <a:custGeom>
            <a:avLst/>
            <a:gdLst>
              <a:gd name="connsiteX0" fmla="*/ 8060937 w 12191998"/>
              <a:gd name="connsiteY0" fmla="*/ 3903353 h 6857999"/>
              <a:gd name="connsiteX1" fmla="*/ 7823388 w 12191998"/>
              <a:gd name="connsiteY1" fmla="*/ 4114458 h 6857999"/>
              <a:gd name="connsiteX2" fmla="*/ 8060937 w 12191998"/>
              <a:gd name="connsiteY2" fmla="*/ 4325564 h 6857999"/>
              <a:gd name="connsiteX3" fmla="*/ 8298486 w 12191998"/>
              <a:gd name="connsiteY3" fmla="*/ 4114458 h 6857999"/>
              <a:gd name="connsiteX4" fmla="*/ 8060937 w 12191998"/>
              <a:gd name="connsiteY4" fmla="*/ 3903353 h 6857999"/>
              <a:gd name="connsiteX5" fmla="*/ 4852282 w 12191998"/>
              <a:gd name="connsiteY5" fmla="*/ 3614252 h 6857999"/>
              <a:gd name="connsiteX6" fmla="*/ 5114061 w 12191998"/>
              <a:gd name="connsiteY6" fmla="*/ 3852797 h 6857999"/>
              <a:gd name="connsiteX7" fmla="*/ 4852282 w 12191998"/>
              <a:gd name="connsiteY7" fmla="*/ 4091120 h 6857999"/>
              <a:gd name="connsiteX8" fmla="*/ 4590612 w 12191998"/>
              <a:gd name="connsiteY8" fmla="*/ 3852797 h 6857999"/>
              <a:gd name="connsiteX9" fmla="*/ 4852282 w 12191998"/>
              <a:gd name="connsiteY9" fmla="*/ 3614252 h 6857999"/>
              <a:gd name="connsiteX10" fmla="*/ 3700054 w 12191998"/>
              <a:gd name="connsiteY10" fmla="*/ 3600533 h 6857999"/>
              <a:gd name="connsiteX11" fmla="*/ 3961391 w 12191998"/>
              <a:gd name="connsiteY11" fmla="*/ 3832881 h 6857999"/>
              <a:gd name="connsiteX12" fmla="*/ 3700054 w 12191998"/>
              <a:gd name="connsiteY12" fmla="*/ 4065230 h 6857999"/>
              <a:gd name="connsiteX13" fmla="*/ 3438605 w 12191998"/>
              <a:gd name="connsiteY13" fmla="*/ 3832881 h 6857999"/>
              <a:gd name="connsiteX14" fmla="*/ 3700054 w 12191998"/>
              <a:gd name="connsiteY14" fmla="*/ 3600533 h 6857999"/>
              <a:gd name="connsiteX15" fmla="*/ 5545898 w 12191998"/>
              <a:gd name="connsiteY15" fmla="*/ 3384781 h 6857999"/>
              <a:gd name="connsiteX16" fmla="*/ 5525318 w 12191998"/>
              <a:gd name="connsiteY16" fmla="*/ 3397062 h 6857999"/>
              <a:gd name="connsiteX17" fmla="*/ 5515140 w 12191998"/>
              <a:gd name="connsiteY17" fmla="*/ 3425941 h 6857999"/>
              <a:gd name="connsiteX18" fmla="*/ 5515140 w 12191998"/>
              <a:gd name="connsiteY18" fmla="*/ 4279987 h 6857999"/>
              <a:gd name="connsiteX19" fmla="*/ 5525539 w 12191998"/>
              <a:gd name="connsiteY19" fmla="*/ 4295477 h 6857999"/>
              <a:gd name="connsiteX20" fmla="*/ 5545124 w 12191998"/>
              <a:gd name="connsiteY20" fmla="*/ 4303886 h 6857999"/>
              <a:gd name="connsiteX21" fmla="*/ 5805686 w 12191998"/>
              <a:gd name="connsiteY21" fmla="*/ 4303886 h 6857999"/>
              <a:gd name="connsiteX22" fmla="*/ 5825712 w 12191998"/>
              <a:gd name="connsiteY22" fmla="*/ 4291826 h 6857999"/>
              <a:gd name="connsiteX23" fmla="*/ 5831797 w 12191998"/>
              <a:gd name="connsiteY23" fmla="*/ 4280872 h 6857999"/>
              <a:gd name="connsiteX24" fmla="*/ 5831797 w 12191998"/>
              <a:gd name="connsiteY24" fmla="*/ 3413438 h 6857999"/>
              <a:gd name="connsiteX25" fmla="*/ 5819627 w 12191998"/>
              <a:gd name="connsiteY25" fmla="*/ 3393412 h 6857999"/>
              <a:gd name="connsiteX26" fmla="*/ 5799379 w 12191998"/>
              <a:gd name="connsiteY26" fmla="*/ 3384781 h 6857999"/>
              <a:gd name="connsiteX27" fmla="*/ 3711782 w 12191998"/>
              <a:gd name="connsiteY27" fmla="*/ 3369844 h 6857999"/>
              <a:gd name="connsiteX28" fmla="*/ 3408621 w 12191998"/>
              <a:gd name="connsiteY28" fmla="*/ 3494095 h 6857999"/>
              <a:gd name="connsiteX29" fmla="*/ 3404307 w 12191998"/>
              <a:gd name="connsiteY29" fmla="*/ 3494095 h 6857999"/>
              <a:gd name="connsiteX30" fmla="*/ 3404307 w 12191998"/>
              <a:gd name="connsiteY30" fmla="*/ 3398390 h 6857999"/>
              <a:gd name="connsiteX31" fmla="*/ 3393243 w 12191998"/>
              <a:gd name="connsiteY31" fmla="*/ 3381240 h 6857999"/>
              <a:gd name="connsiteX32" fmla="*/ 3374987 w 12191998"/>
              <a:gd name="connsiteY32" fmla="*/ 3373052 h 6857999"/>
              <a:gd name="connsiteX33" fmla="*/ 3136664 w 12191998"/>
              <a:gd name="connsiteY33" fmla="*/ 3373052 h 6857999"/>
              <a:gd name="connsiteX34" fmla="*/ 3117633 w 12191998"/>
              <a:gd name="connsiteY34" fmla="*/ 3384780 h 6857999"/>
              <a:gd name="connsiteX35" fmla="*/ 3110331 w 12191998"/>
              <a:gd name="connsiteY35" fmla="*/ 3399828 h 6857999"/>
              <a:gd name="connsiteX36" fmla="*/ 3110331 w 12191998"/>
              <a:gd name="connsiteY36" fmla="*/ 4623088 h 6857999"/>
              <a:gd name="connsiteX37" fmla="*/ 3122170 w 12191998"/>
              <a:gd name="connsiteY37" fmla="*/ 4642340 h 6857999"/>
              <a:gd name="connsiteX38" fmla="*/ 3132570 w 12191998"/>
              <a:gd name="connsiteY38" fmla="*/ 4648093 h 6857999"/>
              <a:gd name="connsiteX39" fmla="*/ 3391805 w 12191998"/>
              <a:gd name="connsiteY39" fmla="*/ 4648093 h 6857999"/>
              <a:gd name="connsiteX40" fmla="*/ 3405302 w 12191998"/>
              <a:gd name="connsiteY40" fmla="*/ 4638688 h 6857999"/>
              <a:gd name="connsiteX41" fmla="*/ 3409839 w 12191998"/>
              <a:gd name="connsiteY41" fmla="*/ 4631276 h 6857999"/>
              <a:gd name="connsiteX42" fmla="*/ 3409839 w 12191998"/>
              <a:gd name="connsiteY42" fmla="*/ 4193796 h 6857999"/>
              <a:gd name="connsiteX43" fmla="*/ 3413933 w 12191998"/>
              <a:gd name="connsiteY43" fmla="*/ 4193796 h 6857999"/>
              <a:gd name="connsiteX44" fmla="*/ 3749400 w 12191998"/>
              <a:gd name="connsiteY44" fmla="*/ 4315503 h 6857999"/>
              <a:gd name="connsiteX45" fmla="*/ 4233016 w 12191998"/>
              <a:gd name="connsiteY45" fmla="*/ 3825690 h 6857999"/>
              <a:gd name="connsiteX46" fmla="*/ 3711782 w 12191998"/>
              <a:gd name="connsiteY46" fmla="*/ 3369844 h 6857999"/>
              <a:gd name="connsiteX47" fmla="*/ 6613705 w 12191998"/>
              <a:gd name="connsiteY47" fmla="*/ 3362099 h 6857999"/>
              <a:gd name="connsiteX48" fmla="*/ 6316299 w 12191998"/>
              <a:gd name="connsiteY48" fmla="*/ 3492103 h 6857999"/>
              <a:gd name="connsiteX49" fmla="*/ 6303907 w 12191998"/>
              <a:gd name="connsiteY49" fmla="*/ 3501176 h 6857999"/>
              <a:gd name="connsiteX50" fmla="*/ 6300035 w 12191998"/>
              <a:gd name="connsiteY50" fmla="*/ 3489337 h 6857999"/>
              <a:gd name="connsiteX51" fmla="*/ 6300035 w 12191998"/>
              <a:gd name="connsiteY51" fmla="*/ 3410672 h 6857999"/>
              <a:gd name="connsiteX52" fmla="*/ 6288970 w 12191998"/>
              <a:gd name="connsiteY52" fmla="*/ 3393743 h 6857999"/>
              <a:gd name="connsiteX53" fmla="*/ 6268723 w 12191998"/>
              <a:gd name="connsiteY53" fmla="*/ 3385112 h 6857999"/>
              <a:gd name="connsiteX54" fmla="*/ 6009820 w 12191998"/>
              <a:gd name="connsiteY54" fmla="*/ 3385112 h 6857999"/>
              <a:gd name="connsiteX55" fmla="*/ 5994109 w 12191998"/>
              <a:gd name="connsiteY55" fmla="*/ 3395624 h 6857999"/>
              <a:gd name="connsiteX56" fmla="*/ 5986365 w 12191998"/>
              <a:gd name="connsiteY56" fmla="*/ 3412331 h 6857999"/>
              <a:gd name="connsiteX57" fmla="*/ 5986365 w 12191998"/>
              <a:gd name="connsiteY57" fmla="*/ 4277884 h 6857999"/>
              <a:gd name="connsiteX58" fmla="*/ 5998424 w 12191998"/>
              <a:gd name="connsiteY58" fmla="*/ 4297579 h 6857999"/>
              <a:gd name="connsiteX59" fmla="*/ 6011259 w 12191998"/>
              <a:gd name="connsiteY59" fmla="*/ 4304217 h 6857999"/>
              <a:gd name="connsiteX60" fmla="*/ 6291183 w 12191998"/>
              <a:gd name="connsiteY60" fmla="*/ 4304217 h 6857999"/>
              <a:gd name="connsiteX61" fmla="*/ 6306452 w 12191998"/>
              <a:gd name="connsiteY61" fmla="*/ 4293927 h 6857999"/>
              <a:gd name="connsiteX62" fmla="*/ 6313201 w 12191998"/>
              <a:gd name="connsiteY62" fmla="*/ 4280872 h 6857999"/>
              <a:gd name="connsiteX63" fmla="*/ 6313201 w 12191998"/>
              <a:gd name="connsiteY63" fmla="*/ 3846269 h 6857999"/>
              <a:gd name="connsiteX64" fmla="*/ 6509148 w 12191998"/>
              <a:gd name="connsiteY64" fmla="*/ 3611708 h 6857999"/>
              <a:gd name="connsiteX65" fmla="*/ 6679095 w 12191998"/>
              <a:gd name="connsiteY65" fmla="*/ 3853793 h 6857999"/>
              <a:gd name="connsiteX66" fmla="*/ 6679095 w 12191998"/>
              <a:gd name="connsiteY66" fmla="*/ 4279433 h 6857999"/>
              <a:gd name="connsiteX67" fmla="*/ 6690159 w 12191998"/>
              <a:gd name="connsiteY67" fmla="*/ 4295477 h 6857999"/>
              <a:gd name="connsiteX68" fmla="*/ 6709743 w 12191998"/>
              <a:gd name="connsiteY68" fmla="*/ 4303885 h 6857999"/>
              <a:gd name="connsiteX69" fmla="*/ 6978271 w 12191998"/>
              <a:gd name="connsiteY69" fmla="*/ 4303885 h 6857999"/>
              <a:gd name="connsiteX70" fmla="*/ 6998187 w 12191998"/>
              <a:gd name="connsiteY70" fmla="*/ 4291825 h 6857999"/>
              <a:gd name="connsiteX71" fmla="*/ 7005821 w 12191998"/>
              <a:gd name="connsiteY71" fmla="*/ 4273680 h 6857999"/>
              <a:gd name="connsiteX72" fmla="*/ 7005821 w 12191998"/>
              <a:gd name="connsiteY72" fmla="*/ 3797034 h 6857999"/>
              <a:gd name="connsiteX73" fmla="*/ 6613705 w 12191998"/>
              <a:gd name="connsiteY73" fmla="*/ 3362099 h 6857999"/>
              <a:gd name="connsiteX74" fmla="*/ 4852282 w 12191998"/>
              <a:gd name="connsiteY74" fmla="*/ 3358337 h 6857999"/>
              <a:gd name="connsiteX75" fmla="*/ 4296637 w 12191998"/>
              <a:gd name="connsiteY75" fmla="*/ 3853792 h 6857999"/>
              <a:gd name="connsiteX76" fmla="*/ 4852282 w 12191998"/>
              <a:gd name="connsiteY76" fmla="*/ 4347146 h 6857999"/>
              <a:gd name="connsiteX77" fmla="*/ 5406157 w 12191998"/>
              <a:gd name="connsiteY77" fmla="*/ 3846380 h 6857999"/>
              <a:gd name="connsiteX78" fmla="*/ 4852282 w 12191998"/>
              <a:gd name="connsiteY78" fmla="*/ 3358337 h 6857999"/>
              <a:gd name="connsiteX79" fmla="*/ 8738836 w 12191998"/>
              <a:gd name="connsiteY79" fmla="*/ 2804914 h 6857999"/>
              <a:gd name="connsiteX80" fmla="*/ 8829979 w 12191998"/>
              <a:gd name="connsiteY80" fmla="*/ 2805127 h 6857999"/>
              <a:gd name="connsiteX81" fmla="*/ 8887292 w 12191998"/>
              <a:gd name="connsiteY81" fmla="*/ 2825596 h 6857999"/>
              <a:gd name="connsiteX82" fmla="*/ 8909088 w 12191998"/>
              <a:gd name="connsiteY82" fmla="*/ 2869189 h 6857999"/>
              <a:gd name="connsiteX83" fmla="*/ 8662356 w 12191998"/>
              <a:gd name="connsiteY83" fmla="*/ 3038029 h 6857999"/>
              <a:gd name="connsiteX84" fmla="*/ 8507457 w 12191998"/>
              <a:gd name="connsiteY84" fmla="*/ 2937898 h 6857999"/>
              <a:gd name="connsiteX85" fmla="*/ 8738836 w 12191998"/>
              <a:gd name="connsiteY85" fmla="*/ 2804914 h 6857999"/>
              <a:gd name="connsiteX86" fmla="*/ 7568769 w 12191998"/>
              <a:gd name="connsiteY86" fmla="*/ 2505065 h 6857999"/>
              <a:gd name="connsiteX87" fmla="*/ 7834310 w 12191998"/>
              <a:gd name="connsiteY87" fmla="*/ 2749917 h 6857999"/>
              <a:gd name="connsiteX88" fmla="*/ 7588573 w 12191998"/>
              <a:gd name="connsiteY88" fmla="*/ 2985917 h 6857999"/>
              <a:gd name="connsiteX89" fmla="*/ 7346156 w 12191998"/>
              <a:gd name="connsiteY89" fmla="*/ 2742504 h 6857999"/>
              <a:gd name="connsiteX90" fmla="*/ 7568769 w 12191998"/>
              <a:gd name="connsiteY90" fmla="*/ 2505065 h 6857999"/>
              <a:gd name="connsiteX91" fmla="*/ 3550908 w 12191998"/>
              <a:gd name="connsiteY91" fmla="*/ 2497320 h 6857999"/>
              <a:gd name="connsiteX92" fmla="*/ 3812577 w 12191998"/>
              <a:gd name="connsiteY92" fmla="*/ 2735754 h 6857999"/>
              <a:gd name="connsiteX93" fmla="*/ 3550908 w 12191998"/>
              <a:gd name="connsiteY93" fmla="*/ 2974188 h 6857999"/>
              <a:gd name="connsiteX94" fmla="*/ 3289239 w 12191998"/>
              <a:gd name="connsiteY94" fmla="*/ 2735754 h 6857999"/>
              <a:gd name="connsiteX95" fmla="*/ 3550908 w 12191998"/>
              <a:gd name="connsiteY95" fmla="*/ 2497320 h 6857999"/>
              <a:gd name="connsiteX96" fmla="*/ 6489786 w 12191998"/>
              <a:gd name="connsiteY96" fmla="*/ 2470213 h 6857999"/>
              <a:gd name="connsiteX97" fmla="*/ 6688942 w 12191998"/>
              <a:gd name="connsiteY97" fmla="*/ 2622457 h 6857999"/>
              <a:gd name="connsiteX98" fmla="*/ 6684074 w 12191998"/>
              <a:gd name="connsiteY98" fmla="*/ 2638279 h 6857999"/>
              <a:gd name="connsiteX99" fmla="*/ 6668030 w 12191998"/>
              <a:gd name="connsiteY99" fmla="*/ 2644696 h 6857999"/>
              <a:gd name="connsiteX100" fmla="*/ 6272153 w 12191998"/>
              <a:gd name="connsiteY100" fmla="*/ 2644696 h 6857999"/>
              <a:gd name="connsiteX101" fmla="*/ 6261088 w 12191998"/>
              <a:gd name="connsiteY101" fmla="*/ 2640159 h 6857999"/>
              <a:gd name="connsiteX102" fmla="*/ 6261752 w 12191998"/>
              <a:gd name="connsiteY102" fmla="*/ 2624891 h 6857999"/>
              <a:gd name="connsiteX103" fmla="*/ 6489786 w 12191998"/>
              <a:gd name="connsiteY103" fmla="*/ 2470213 h 6857999"/>
              <a:gd name="connsiteX104" fmla="*/ 7508579 w 12191998"/>
              <a:gd name="connsiteY104" fmla="*/ 2283892 h 6857999"/>
              <a:gd name="connsiteX105" fmla="*/ 7096215 w 12191998"/>
              <a:gd name="connsiteY105" fmla="*/ 2749474 h 6857999"/>
              <a:gd name="connsiteX106" fmla="*/ 7544206 w 12191998"/>
              <a:gd name="connsiteY106" fmla="*/ 3210963 h 6857999"/>
              <a:gd name="connsiteX107" fmla="*/ 7824130 w 12191998"/>
              <a:gd name="connsiteY107" fmla="*/ 3114261 h 6857999"/>
              <a:gd name="connsiteX108" fmla="*/ 7835195 w 12191998"/>
              <a:gd name="connsiteY108" fmla="*/ 3111384 h 6857999"/>
              <a:gd name="connsiteX109" fmla="*/ 7841944 w 12191998"/>
              <a:gd name="connsiteY109" fmla="*/ 3124218 h 6857999"/>
              <a:gd name="connsiteX110" fmla="*/ 7841944 w 12191998"/>
              <a:gd name="connsiteY110" fmla="*/ 3187948 h 6857999"/>
              <a:gd name="connsiteX111" fmla="*/ 7642788 w 12191998"/>
              <a:gd name="connsiteY111" fmla="*/ 3405803 h 6857999"/>
              <a:gd name="connsiteX112" fmla="*/ 7592999 w 12191998"/>
              <a:gd name="connsiteY112" fmla="*/ 3406357 h 6857999"/>
              <a:gd name="connsiteX113" fmla="*/ 7520196 w 12191998"/>
              <a:gd name="connsiteY113" fmla="*/ 3406357 h 6857999"/>
              <a:gd name="connsiteX114" fmla="*/ 7503822 w 12191998"/>
              <a:gd name="connsiteY114" fmla="*/ 3402262 h 6857999"/>
              <a:gd name="connsiteX115" fmla="*/ 7496077 w 12191998"/>
              <a:gd name="connsiteY115" fmla="*/ 3373054 h 6857999"/>
              <a:gd name="connsiteX116" fmla="*/ 7496077 w 12191998"/>
              <a:gd name="connsiteY116" fmla="*/ 3309988 h 6857999"/>
              <a:gd name="connsiteX117" fmla="*/ 7489217 w 12191998"/>
              <a:gd name="connsiteY117" fmla="*/ 3293613 h 6857999"/>
              <a:gd name="connsiteX118" fmla="*/ 7461888 w 12191998"/>
              <a:gd name="connsiteY118" fmla="*/ 3280004 h 6857999"/>
              <a:gd name="connsiteX119" fmla="*/ 7202211 w 12191998"/>
              <a:gd name="connsiteY119" fmla="*/ 3280004 h 6857999"/>
              <a:gd name="connsiteX120" fmla="*/ 7182185 w 12191998"/>
              <a:gd name="connsiteY120" fmla="*/ 3289961 h 6857999"/>
              <a:gd name="connsiteX121" fmla="*/ 7170014 w 12191998"/>
              <a:gd name="connsiteY121" fmla="*/ 3313638 h 6857999"/>
              <a:gd name="connsiteX122" fmla="*/ 7170014 w 12191998"/>
              <a:gd name="connsiteY122" fmla="*/ 3387216 h 6857999"/>
              <a:gd name="connsiteX123" fmla="*/ 7165699 w 12191998"/>
              <a:gd name="connsiteY123" fmla="*/ 3398279 h 6857999"/>
              <a:gd name="connsiteX124" fmla="*/ 7147554 w 12191998"/>
              <a:gd name="connsiteY124" fmla="*/ 3406024 h 6857999"/>
              <a:gd name="connsiteX125" fmla="*/ 7067448 w 12191998"/>
              <a:gd name="connsiteY125" fmla="*/ 3406024 h 6857999"/>
              <a:gd name="connsiteX126" fmla="*/ 7053176 w 12191998"/>
              <a:gd name="connsiteY126" fmla="*/ 3415650 h 6857999"/>
              <a:gd name="connsiteX127" fmla="*/ 7048307 w 12191998"/>
              <a:gd name="connsiteY127" fmla="*/ 3434681 h 6857999"/>
              <a:gd name="connsiteX128" fmla="*/ 7048307 w 12191998"/>
              <a:gd name="connsiteY128" fmla="*/ 3613146 h 6857999"/>
              <a:gd name="connsiteX129" fmla="*/ 7052844 w 12191998"/>
              <a:gd name="connsiteY129" fmla="*/ 3629521 h 6857999"/>
              <a:gd name="connsiteX130" fmla="*/ 7067448 w 12191998"/>
              <a:gd name="connsiteY130" fmla="*/ 3632951 h 6857999"/>
              <a:gd name="connsiteX131" fmla="*/ 7145673 w 12191998"/>
              <a:gd name="connsiteY131" fmla="*/ 3632951 h 6857999"/>
              <a:gd name="connsiteX132" fmla="*/ 7163928 w 12191998"/>
              <a:gd name="connsiteY132" fmla="*/ 3640475 h 6857999"/>
              <a:gd name="connsiteX133" fmla="*/ 7170014 w 12191998"/>
              <a:gd name="connsiteY133" fmla="*/ 3658620 h 6857999"/>
              <a:gd name="connsiteX134" fmla="*/ 7170014 w 12191998"/>
              <a:gd name="connsiteY134" fmla="*/ 4048745 h 6857999"/>
              <a:gd name="connsiteX135" fmla="*/ 7555602 w 12191998"/>
              <a:gd name="connsiteY135" fmla="*/ 4326788 h 6857999"/>
              <a:gd name="connsiteX136" fmla="*/ 7635707 w 12191998"/>
              <a:gd name="connsiteY136" fmla="*/ 4322916 h 6857999"/>
              <a:gd name="connsiteX137" fmla="*/ 7653852 w 12191998"/>
              <a:gd name="connsiteY137" fmla="*/ 4314950 h 6857999"/>
              <a:gd name="connsiteX138" fmla="*/ 7657946 w 12191998"/>
              <a:gd name="connsiteY138" fmla="*/ 4298464 h 6857999"/>
              <a:gd name="connsiteX139" fmla="*/ 7657946 w 12191998"/>
              <a:gd name="connsiteY139" fmla="*/ 4118117 h 6857999"/>
              <a:gd name="connsiteX140" fmla="*/ 7655512 w 12191998"/>
              <a:gd name="connsiteY140" fmla="*/ 4090789 h 6857999"/>
              <a:gd name="connsiteX141" fmla="*/ 7633383 w 12191998"/>
              <a:gd name="connsiteY141" fmla="*/ 4085478 h 6857999"/>
              <a:gd name="connsiteX142" fmla="*/ 7496630 w 12191998"/>
              <a:gd name="connsiteY142" fmla="*/ 3918187 h 6857999"/>
              <a:gd name="connsiteX143" fmla="*/ 7496630 w 12191998"/>
              <a:gd name="connsiteY143" fmla="*/ 3654859 h 6857999"/>
              <a:gd name="connsiteX144" fmla="*/ 7502604 w 12191998"/>
              <a:gd name="connsiteY144" fmla="*/ 3642135 h 6857999"/>
              <a:gd name="connsiteX145" fmla="*/ 7520860 w 12191998"/>
              <a:gd name="connsiteY145" fmla="*/ 3632509 h 6857999"/>
              <a:gd name="connsiteX146" fmla="*/ 7556819 w 12191998"/>
              <a:gd name="connsiteY146" fmla="*/ 3631956 h 6857999"/>
              <a:gd name="connsiteX147" fmla="*/ 7753541 w 12191998"/>
              <a:gd name="connsiteY147" fmla="*/ 3617904 h 6857999"/>
              <a:gd name="connsiteX148" fmla="*/ 8120320 w 12191998"/>
              <a:gd name="connsiteY148" fmla="*/ 3131078 h 6857999"/>
              <a:gd name="connsiteX149" fmla="*/ 8120320 w 12191998"/>
              <a:gd name="connsiteY149" fmla="*/ 2323390 h 6857999"/>
              <a:gd name="connsiteX150" fmla="*/ 8109256 w 12191998"/>
              <a:gd name="connsiteY150" fmla="*/ 2297943 h 6857999"/>
              <a:gd name="connsiteX151" fmla="*/ 8087127 w 12191998"/>
              <a:gd name="connsiteY151" fmla="*/ 2289645 h 6857999"/>
              <a:gd name="connsiteX152" fmla="*/ 7865843 w 12191998"/>
              <a:gd name="connsiteY152" fmla="*/ 2289645 h 6857999"/>
              <a:gd name="connsiteX153" fmla="*/ 7845816 w 12191998"/>
              <a:gd name="connsiteY153" fmla="*/ 2296062 h 6857999"/>
              <a:gd name="connsiteX154" fmla="*/ 7837187 w 12191998"/>
              <a:gd name="connsiteY154" fmla="*/ 2319739 h 6857999"/>
              <a:gd name="connsiteX155" fmla="*/ 7837187 w 12191998"/>
              <a:gd name="connsiteY155" fmla="*/ 2375835 h 6857999"/>
              <a:gd name="connsiteX156" fmla="*/ 7827450 w 12191998"/>
              <a:gd name="connsiteY156" fmla="*/ 2384022 h 6857999"/>
              <a:gd name="connsiteX157" fmla="*/ 7812071 w 12191998"/>
              <a:gd name="connsiteY157" fmla="*/ 2377053 h 6857999"/>
              <a:gd name="connsiteX158" fmla="*/ 7508579 w 12191998"/>
              <a:gd name="connsiteY158" fmla="*/ 2283892 h 6857999"/>
              <a:gd name="connsiteX159" fmla="*/ 8727746 w 12191998"/>
              <a:gd name="connsiteY159" fmla="*/ 2266521 h 6857999"/>
              <a:gd name="connsiteX160" fmla="*/ 8292812 w 12191998"/>
              <a:gd name="connsiteY160" fmla="*/ 2390329 h 6857999"/>
              <a:gd name="connsiteX161" fmla="*/ 8276436 w 12191998"/>
              <a:gd name="connsiteY161" fmla="*/ 2415888 h 6857999"/>
              <a:gd name="connsiteX162" fmla="*/ 8284956 w 12191998"/>
              <a:gd name="connsiteY162" fmla="*/ 2434808 h 6857999"/>
              <a:gd name="connsiteX163" fmla="*/ 8390398 w 12191998"/>
              <a:gd name="connsiteY163" fmla="*/ 2544122 h 6857999"/>
              <a:gd name="connsiteX164" fmla="*/ 8410424 w 12191998"/>
              <a:gd name="connsiteY164" fmla="*/ 2554522 h 6857999"/>
              <a:gd name="connsiteX165" fmla="*/ 8436867 w 12191998"/>
              <a:gd name="connsiteY165" fmla="*/ 2541577 h 6857999"/>
              <a:gd name="connsiteX166" fmla="*/ 8708384 w 12191998"/>
              <a:gd name="connsiteY166" fmla="*/ 2453063 h 6857999"/>
              <a:gd name="connsiteX167" fmla="*/ 8909642 w 12191998"/>
              <a:gd name="connsiteY167" fmla="*/ 2606081 h 6857999"/>
              <a:gd name="connsiteX168" fmla="*/ 8905880 w 12191998"/>
              <a:gd name="connsiteY168" fmla="*/ 2618916 h 6857999"/>
              <a:gd name="connsiteX169" fmla="*/ 8894816 w 12191998"/>
              <a:gd name="connsiteY169" fmla="*/ 2624116 h 6857999"/>
              <a:gd name="connsiteX170" fmla="*/ 8194340 w 12191998"/>
              <a:gd name="connsiteY170" fmla="*/ 2947524 h 6857999"/>
              <a:gd name="connsiteX171" fmla="*/ 8571187 w 12191998"/>
              <a:gd name="connsiteY171" fmla="*/ 3231210 h 6857999"/>
              <a:gd name="connsiteX172" fmla="*/ 8899462 w 12191998"/>
              <a:gd name="connsiteY172" fmla="*/ 3102533 h 6857999"/>
              <a:gd name="connsiteX173" fmla="*/ 8907318 w 12191998"/>
              <a:gd name="connsiteY173" fmla="*/ 3100099 h 6857999"/>
              <a:gd name="connsiteX174" fmla="*/ 8911080 w 12191998"/>
              <a:gd name="connsiteY174" fmla="*/ 3109393 h 6857999"/>
              <a:gd name="connsiteX175" fmla="*/ 8911080 w 12191998"/>
              <a:gd name="connsiteY175" fmla="*/ 3177217 h 6857999"/>
              <a:gd name="connsiteX176" fmla="*/ 8917829 w 12191998"/>
              <a:gd name="connsiteY176" fmla="*/ 3202775 h 6857999"/>
              <a:gd name="connsiteX177" fmla="*/ 8939958 w 12191998"/>
              <a:gd name="connsiteY177" fmla="*/ 3208528 h 6857999"/>
              <a:gd name="connsiteX178" fmla="*/ 9178392 w 12191998"/>
              <a:gd name="connsiteY178" fmla="*/ 3208528 h 6857999"/>
              <a:gd name="connsiteX179" fmla="*/ 9202290 w 12191998"/>
              <a:gd name="connsiteY179" fmla="*/ 3202554 h 6857999"/>
              <a:gd name="connsiteX180" fmla="*/ 9211584 w 12191998"/>
              <a:gd name="connsiteY180" fmla="*/ 3178323 h 6857999"/>
              <a:gd name="connsiteX181" fmla="*/ 9211584 w 12191998"/>
              <a:gd name="connsiteY181" fmla="*/ 2741176 h 6857999"/>
              <a:gd name="connsiteX182" fmla="*/ 8727746 w 12191998"/>
              <a:gd name="connsiteY182" fmla="*/ 2266521 h 6857999"/>
              <a:gd name="connsiteX183" fmla="*/ 6519770 w 12191998"/>
              <a:gd name="connsiteY183" fmla="*/ 2266521 h 6857999"/>
              <a:gd name="connsiteX184" fmla="*/ 5931597 w 12191998"/>
              <a:gd name="connsiteY184" fmla="*/ 2748810 h 6857999"/>
              <a:gd name="connsiteX185" fmla="*/ 6519770 w 12191998"/>
              <a:gd name="connsiteY185" fmla="*/ 3230988 h 6857999"/>
              <a:gd name="connsiteX186" fmla="*/ 6943862 w 12191998"/>
              <a:gd name="connsiteY186" fmla="*/ 3072328 h 6857999"/>
              <a:gd name="connsiteX187" fmla="*/ 6951828 w 12191998"/>
              <a:gd name="connsiteY187" fmla="*/ 3050974 h 6857999"/>
              <a:gd name="connsiteX188" fmla="*/ 6945742 w 12191998"/>
              <a:gd name="connsiteY188" fmla="*/ 3036369 h 6857999"/>
              <a:gd name="connsiteX189" fmla="*/ 6754663 w 12191998"/>
              <a:gd name="connsiteY189" fmla="*/ 2914663 h 6857999"/>
              <a:gd name="connsiteX190" fmla="*/ 6736408 w 12191998"/>
              <a:gd name="connsiteY190" fmla="*/ 2912118 h 6857999"/>
              <a:gd name="connsiteX191" fmla="*/ 6723684 w 12191998"/>
              <a:gd name="connsiteY191" fmla="*/ 2918978 h 6857999"/>
              <a:gd name="connsiteX192" fmla="*/ 6504501 w 12191998"/>
              <a:gd name="connsiteY192" fmla="*/ 3015347 h 6857999"/>
              <a:gd name="connsiteX193" fmla="*/ 6259318 w 12191998"/>
              <a:gd name="connsiteY193" fmla="*/ 2863989 h 6857999"/>
              <a:gd name="connsiteX194" fmla="*/ 6262195 w 12191998"/>
              <a:gd name="connsiteY194" fmla="*/ 2839537 h 6857999"/>
              <a:gd name="connsiteX195" fmla="*/ 6282221 w 12191998"/>
              <a:gd name="connsiteY195" fmla="*/ 2837656 h 6857999"/>
              <a:gd name="connsiteX196" fmla="*/ 6983803 w 12191998"/>
              <a:gd name="connsiteY196" fmla="*/ 2837656 h 6857999"/>
              <a:gd name="connsiteX197" fmla="*/ 7006485 w 12191998"/>
              <a:gd name="connsiteY197" fmla="*/ 2824821 h 6857999"/>
              <a:gd name="connsiteX198" fmla="*/ 7016332 w 12191998"/>
              <a:gd name="connsiteY198" fmla="*/ 2797714 h 6857999"/>
              <a:gd name="connsiteX199" fmla="*/ 7016332 w 12191998"/>
              <a:gd name="connsiteY199" fmla="*/ 2748810 h 6857999"/>
              <a:gd name="connsiteX200" fmla="*/ 6519770 w 12191998"/>
              <a:gd name="connsiteY200" fmla="*/ 2266521 h 6857999"/>
              <a:gd name="connsiteX201" fmla="*/ 4828495 w 12191998"/>
              <a:gd name="connsiteY201" fmla="*/ 2266521 h 6857999"/>
              <a:gd name="connsiteX202" fmla="*/ 4529761 w 12191998"/>
              <a:gd name="connsiteY202" fmla="*/ 2414007 h 6857999"/>
              <a:gd name="connsiteX203" fmla="*/ 4525445 w 12191998"/>
              <a:gd name="connsiteY203" fmla="*/ 2414007 h 6857999"/>
              <a:gd name="connsiteX204" fmla="*/ 4525445 w 12191998"/>
              <a:gd name="connsiteY204" fmla="*/ 2305244 h 6857999"/>
              <a:gd name="connsiteX205" fmla="*/ 4519028 w 12191998"/>
              <a:gd name="connsiteY205" fmla="*/ 2297058 h 6857999"/>
              <a:gd name="connsiteX206" fmla="*/ 4501879 w 12191998"/>
              <a:gd name="connsiteY206" fmla="*/ 2289201 h 6857999"/>
              <a:gd name="connsiteX207" fmla="*/ 4241870 w 12191998"/>
              <a:gd name="connsiteY207" fmla="*/ 2289201 h 6857999"/>
              <a:gd name="connsiteX208" fmla="*/ 4223613 w 12191998"/>
              <a:gd name="connsiteY208" fmla="*/ 2300267 h 6857999"/>
              <a:gd name="connsiteX209" fmla="*/ 4222286 w 12191998"/>
              <a:gd name="connsiteY209" fmla="*/ 2302258 h 6857999"/>
              <a:gd name="connsiteX210" fmla="*/ 4222286 w 12191998"/>
              <a:gd name="connsiteY210" fmla="*/ 3178655 h 6857999"/>
              <a:gd name="connsiteX211" fmla="*/ 4234567 w 12191998"/>
              <a:gd name="connsiteY211" fmla="*/ 3199235 h 6857999"/>
              <a:gd name="connsiteX212" fmla="*/ 4255257 w 12191998"/>
              <a:gd name="connsiteY212" fmla="*/ 3207975 h 6857999"/>
              <a:gd name="connsiteX213" fmla="*/ 4509292 w 12191998"/>
              <a:gd name="connsiteY213" fmla="*/ 3207975 h 6857999"/>
              <a:gd name="connsiteX214" fmla="*/ 4530203 w 12191998"/>
              <a:gd name="connsiteY214" fmla="*/ 3195583 h 6857999"/>
              <a:gd name="connsiteX215" fmla="*/ 4538391 w 12191998"/>
              <a:gd name="connsiteY215" fmla="*/ 3176885 h 6857999"/>
              <a:gd name="connsiteX216" fmla="*/ 4538391 w 12191998"/>
              <a:gd name="connsiteY216" fmla="*/ 2750580 h 6857999"/>
              <a:gd name="connsiteX217" fmla="*/ 4727921 w 12191998"/>
              <a:gd name="connsiteY217" fmla="*/ 2516129 h 6857999"/>
              <a:gd name="connsiteX218" fmla="*/ 4868989 w 12191998"/>
              <a:gd name="connsiteY218" fmla="*/ 2722256 h 6857999"/>
              <a:gd name="connsiteX219" fmla="*/ 4868989 w 12191998"/>
              <a:gd name="connsiteY219" fmla="*/ 3181421 h 6857999"/>
              <a:gd name="connsiteX220" fmla="*/ 4880055 w 12191998"/>
              <a:gd name="connsiteY220" fmla="*/ 3199235 h 6857999"/>
              <a:gd name="connsiteX221" fmla="*/ 4902182 w 12191998"/>
              <a:gd name="connsiteY221" fmla="*/ 3208307 h 6857999"/>
              <a:gd name="connsiteX222" fmla="*/ 5153561 w 12191998"/>
              <a:gd name="connsiteY222" fmla="*/ 3208307 h 6857999"/>
              <a:gd name="connsiteX223" fmla="*/ 5175691 w 12191998"/>
              <a:gd name="connsiteY223" fmla="*/ 3195583 h 6857999"/>
              <a:gd name="connsiteX224" fmla="*/ 5184873 w 12191998"/>
              <a:gd name="connsiteY224" fmla="*/ 3172459 h 6857999"/>
              <a:gd name="connsiteX225" fmla="*/ 5184873 w 12191998"/>
              <a:gd name="connsiteY225" fmla="*/ 2722256 h 6857999"/>
              <a:gd name="connsiteX226" fmla="*/ 5376505 w 12191998"/>
              <a:gd name="connsiteY226" fmla="*/ 2516129 h 6857999"/>
              <a:gd name="connsiteX227" fmla="*/ 5515472 w 12191998"/>
              <a:gd name="connsiteY227" fmla="*/ 2673020 h 6857999"/>
              <a:gd name="connsiteX228" fmla="*/ 5515140 w 12191998"/>
              <a:gd name="connsiteY228" fmla="*/ 3180425 h 6857999"/>
              <a:gd name="connsiteX229" fmla="*/ 5527200 w 12191998"/>
              <a:gd name="connsiteY229" fmla="*/ 3200452 h 6857999"/>
              <a:gd name="connsiteX230" fmla="*/ 5543022 w 12191998"/>
              <a:gd name="connsiteY230" fmla="*/ 3207975 h 6857999"/>
              <a:gd name="connsiteX231" fmla="*/ 5805355 w 12191998"/>
              <a:gd name="connsiteY231" fmla="*/ 3207975 h 6857999"/>
              <a:gd name="connsiteX232" fmla="*/ 5822615 w 12191998"/>
              <a:gd name="connsiteY232" fmla="*/ 3196911 h 6857999"/>
              <a:gd name="connsiteX233" fmla="*/ 5830913 w 12191998"/>
              <a:gd name="connsiteY233" fmla="*/ 3177770 h 6857999"/>
              <a:gd name="connsiteX234" fmla="*/ 5830913 w 12191998"/>
              <a:gd name="connsiteY234" fmla="*/ 2665496 h 6857999"/>
              <a:gd name="connsiteX235" fmla="*/ 5468670 w 12191998"/>
              <a:gd name="connsiteY235" fmla="*/ 2266521 h 6857999"/>
              <a:gd name="connsiteX236" fmla="*/ 5144490 w 12191998"/>
              <a:gd name="connsiteY236" fmla="*/ 2431046 h 6857999"/>
              <a:gd name="connsiteX237" fmla="*/ 4828495 w 12191998"/>
              <a:gd name="connsiteY237" fmla="*/ 2266521 h 6857999"/>
              <a:gd name="connsiteX238" fmla="*/ 3550908 w 12191998"/>
              <a:gd name="connsiteY238" fmla="*/ 2241405 h 6857999"/>
              <a:gd name="connsiteX239" fmla="*/ 2995263 w 12191998"/>
              <a:gd name="connsiteY239" fmla="*/ 2736860 h 6857999"/>
              <a:gd name="connsiteX240" fmla="*/ 3550908 w 12191998"/>
              <a:gd name="connsiteY240" fmla="*/ 3230214 h 6857999"/>
              <a:gd name="connsiteX241" fmla="*/ 4104783 w 12191998"/>
              <a:gd name="connsiteY241" fmla="*/ 2729447 h 6857999"/>
              <a:gd name="connsiteX242" fmla="*/ 3550908 w 12191998"/>
              <a:gd name="connsiteY242" fmla="*/ 2241405 h 6857999"/>
              <a:gd name="connsiteX243" fmla="*/ 0 w 12191998"/>
              <a:gd name="connsiteY243" fmla="*/ 0 h 6857999"/>
              <a:gd name="connsiteX244" fmla="*/ 12191998 w 12191998"/>
              <a:gd name="connsiteY244" fmla="*/ 0 h 6857999"/>
              <a:gd name="connsiteX245" fmla="*/ 12191998 w 12191998"/>
              <a:gd name="connsiteY245" fmla="*/ 6857999 h 6857999"/>
              <a:gd name="connsiteX246" fmla="*/ 0 w 12191998"/>
              <a:gd name="connsiteY24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Lst>
            <a:rect l="l" t="t" r="r" b="b"/>
            <a:pathLst>
              <a:path w="12191998" h="6857999">
                <a:moveTo>
                  <a:pt x="8060937" y="3903353"/>
                </a:moveTo>
                <a:cubicBezTo>
                  <a:pt x="7929742" y="3903353"/>
                  <a:pt x="7823388" y="3997868"/>
                  <a:pt x="7823388" y="4114458"/>
                </a:cubicBezTo>
                <a:cubicBezTo>
                  <a:pt x="7823388" y="4231049"/>
                  <a:pt x="7929742" y="4325564"/>
                  <a:pt x="8060937" y="4325564"/>
                </a:cubicBezTo>
                <a:cubicBezTo>
                  <a:pt x="8192131" y="4325564"/>
                  <a:pt x="8298486" y="4231049"/>
                  <a:pt x="8298486" y="4114458"/>
                </a:cubicBezTo>
                <a:cubicBezTo>
                  <a:pt x="8298486" y="3997868"/>
                  <a:pt x="8192131" y="3903353"/>
                  <a:pt x="8060937" y="3903353"/>
                </a:cubicBezTo>
                <a:close/>
                <a:moveTo>
                  <a:pt x="4852282" y="3614252"/>
                </a:moveTo>
                <a:cubicBezTo>
                  <a:pt x="5068697" y="3614252"/>
                  <a:pt x="5114061" y="3747023"/>
                  <a:pt x="5114061" y="3852797"/>
                </a:cubicBezTo>
                <a:cubicBezTo>
                  <a:pt x="5114061" y="4060804"/>
                  <a:pt x="4938582" y="4091120"/>
                  <a:pt x="4852282" y="4091120"/>
                </a:cubicBezTo>
                <a:cubicBezTo>
                  <a:pt x="4701255" y="4091120"/>
                  <a:pt x="4590612" y="4006589"/>
                  <a:pt x="4590612" y="3852797"/>
                </a:cubicBezTo>
                <a:cubicBezTo>
                  <a:pt x="4590392" y="3727992"/>
                  <a:pt x="4637194" y="3614252"/>
                  <a:pt x="4852282" y="3614252"/>
                </a:cubicBezTo>
                <a:close/>
                <a:moveTo>
                  <a:pt x="3700054" y="3600533"/>
                </a:moveTo>
                <a:cubicBezTo>
                  <a:pt x="3863472" y="3600533"/>
                  <a:pt x="3961391" y="3695132"/>
                  <a:pt x="3961391" y="3832881"/>
                </a:cubicBezTo>
                <a:cubicBezTo>
                  <a:pt x="3961391" y="3967312"/>
                  <a:pt x="3890579" y="4065230"/>
                  <a:pt x="3700054" y="4065230"/>
                </a:cubicBezTo>
                <a:cubicBezTo>
                  <a:pt x="3536635" y="4065230"/>
                  <a:pt x="3438605" y="3970631"/>
                  <a:pt x="3438605" y="3832881"/>
                </a:cubicBezTo>
                <a:cubicBezTo>
                  <a:pt x="3438605" y="3695132"/>
                  <a:pt x="3554558" y="3600533"/>
                  <a:pt x="3700054" y="3600533"/>
                </a:cubicBezTo>
                <a:close/>
                <a:moveTo>
                  <a:pt x="5545898" y="3384781"/>
                </a:moveTo>
                <a:cubicBezTo>
                  <a:pt x="5538153" y="3387172"/>
                  <a:pt x="5531093" y="3391386"/>
                  <a:pt x="5525318" y="3397062"/>
                </a:cubicBezTo>
                <a:cubicBezTo>
                  <a:pt x="5519510" y="3405660"/>
                  <a:pt x="5516003" y="3415606"/>
                  <a:pt x="5515140" y="3425941"/>
                </a:cubicBezTo>
                <a:lnTo>
                  <a:pt x="5515140" y="4279987"/>
                </a:lnTo>
                <a:cubicBezTo>
                  <a:pt x="5517563" y="4285773"/>
                  <a:pt x="5521103" y="4291040"/>
                  <a:pt x="5525539" y="4295477"/>
                </a:cubicBezTo>
                <a:cubicBezTo>
                  <a:pt x="5531260" y="4299869"/>
                  <a:pt x="5537999" y="4302768"/>
                  <a:pt x="5545124" y="4303886"/>
                </a:cubicBezTo>
                <a:lnTo>
                  <a:pt x="5805686" y="4303886"/>
                </a:lnTo>
                <a:cubicBezTo>
                  <a:pt x="5813253" y="4301584"/>
                  <a:pt x="5820135" y="4297446"/>
                  <a:pt x="5825712" y="4291826"/>
                </a:cubicBezTo>
                <a:cubicBezTo>
                  <a:pt x="5828455" y="4288628"/>
                  <a:pt x="5830525" y="4284899"/>
                  <a:pt x="5831797" y="4280872"/>
                </a:cubicBezTo>
                <a:lnTo>
                  <a:pt x="5831797" y="3413438"/>
                </a:lnTo>
                <a:cubicBezTo>
                  <a:pt x="5829363" y="3405903"/>
                  <a:pt x="5825193" y="3399043"/>
                  <a:pt x="5819627" y="3393412"/>
                </a:cubicBezTo>
                <a:cubicBezTo>
                  <a:pt x="5813707" y="3388874"/>
                  <a:pt x="5806748" y="3385909"/>
                  <a:pt x="5799379" y="3384781"/>
                </a:cubicBezTo>
                <a:close/>
                <a:moveTo>
                  <a:pt x="3711782" y="3369844"/>
                </a:moveTo>
                <a:cubicBezTo>
                  <a:pt x="3563632" y="3369844"/>
                  <a:pt x="3458743" y="3427931"/>
                  <a:pt x="3408621" y="3494095"/>
                </a:cubicBezTo>
                <a:lnTo>
                  <a:pt x="3404307" y="3494095"/>
                </a:lnTo>
                <a:lnTo>
                  <a:pt x="3404307" y="3398390"/>
                </a:lnTo>
                <a:cubicBezTo>
                  <a:pt x="3401884" y="3391950"/>
                  <a:pt x="3398111" y="3386109"/>
                  <a:pt x="3393243" y="3381240"/>
                </a:cubicBezTo>
                <a:cubicBezTo>
                  <a:pt x="3387953" y="3377002"/>
                  <a:pt x="3381670" y="3374181"/>
                  <a:pt x="3374987" y="3373052"/>
                </a:cubicBezTo>
                <a:lnTo>
                  <a:pt x="3136664" y="3373052"/>
                </a:lnTo>
                <a:cubicBezTo>
                  <a:pt x="3129494" y="3375420"/>
                  <a:pt x="3122977" y="3379436"/>
                  <a:pt x="3117633" y="3384780"/>
                </a:cubicBezTo>
                <a:cubicBezTo>
                  <a:pt x="3114036" y="3389140"/>
                  <a:pt x="3111537" y="3394307"/>
                  <a:pt x="3110331" y="3399828"/>
                </a:cubicBezTo>
                <a:lnTo>
                  <a:pt x="3110331" y="4623088"/>
                </a:lnTo>
                <a:cubicBezTo>
                  <a:pt x="3112732" y="4630335"/>
                  <a:pt x="3116781" y="4636929"/>
                  <a:pt x="3122170" y="4642340"/>
                </a:cubicBezTo>
                <a:cubicBezTo>
                  <a:pt x="3125200" y="4644951"/>
                  <a:pt x="3128742" y="4646909"/>
                  <a:pt x="3132570" y="4648093"/>
                </a:cubicBezTo>
                <a:lnTo>
                  <a:pt x="3391805" y="4648093"/>
                </a:lnTo>
                <a:cubicBezTo>
                  <a:pt x="3396795" y="4645725"/>
                  <a:pt x="3401352" y="4642550"/>
                  <a:pt x="3405302" y="4638688"/>
                </a:cubicBezTo>
                <a:cubicBezTo>
                  <a:pt x="3407216" y="4636487"/>
                  <a:pt x="3408744" y="4633975"/>
                  <a:pt x="3409839" y="4631276"/>
                </a:cubicBezTo>
                <a:lnTo>
                  <a:pt x="3409839" y="4193796"/>
                </a:lnTo>
                <a:lnTo>
                  <a:pt x="3413933" y="4193796"/>
                </a:lnTo>
                <a:cubicBezTo>
                  <a:pt x="3487953" y="4282310"/>
                  <a:pt x="3614305" y="4315503"/>
                  <a:pt x="3749400" y="4315503"/>
                </a:cubicBezTo>
                <a:cubicBezTo>
                  <a:pt x="4050125" y="4315503"/>
                  <a:pt x="4233016" y="4080941"/>
                  <a:pt x="4233016" y="3825690"/>
                </a:cubicBezTo>
                <a:cubicBezTo>
                  <a:pt x="4232685" y="3547092"/>
                  <a:pt x="4025453" y="3369844"/>
                  <a:pt x="3711782" y="3369844"/>
                </a:cubicBezTo>
                <a:close/>
                <a:moveTo>
                  <a:pt x="6613705" y="3362099"/>
                </a:moveTo>
                <a:cubicBezTo>
                  <a:pt x="6467657" y="3362099"/>
                  <a:pt x="6365645" y="3426051"/>
                  <a:pt x="6316299" y="3492103"/>
                </a:cubicBezTo>
                <a:cubicBezTo>
                  <a:pt x="6312869" y="3496750"/>
                  <a:pt x="6307779" y="3503167"/>
                  <a:pt x="6303907" y="3501176"/>
                </a:cubicBezTo>
                <a:cubicBezTo>
                  <a:pt x="6300035" y="3499185"/>
                  <a:pt x="6300035" y="3489227"/>
                  <a:pt x="6300035" y="3489337"/>
                </a:cubicBezTo>
                <a:lnTo>
                  <a:pt x="6300035" y="3410672"/>
                </a:lnTo>
                <a:cubicBezTo>
                  <a:pt x="6297534" y="3404332"/>
                  <a:pt x="6293772" y="3398579"/>
                  <a:pt x="6288970" y="3393743"/>
                </a:cubicBezTo>
                <a:cubicBezTo>
                  <a:pt x="6283029" y="3389251"/>
                  <a:pt x="6276080" y="3386286"/>
                  <a:pt x="6268723" y="3385112"/>
                </a:cubicBezTo>
                <a:lnTo>
                  <a:pt x="6009820" y="3385112"/>
                </a:lnTo>
                <a:cubicBezTo>
                  <a:pt x="6003967" y="3387592"/>
                  <a:pt x="5998634" y="3391153"/>
                  <a:pt x="5994109" y="3395624"/>
                </a:cubicBezTo>
                <a:cubicBezTo>
                  <a:pt x="5990214" y="3400481"/>
                  <a:pt x="5987559" y="3406213"/>
                  <a:pt x="5986365" y="3412331"/>
                </a:cubicBezTo>
                <a:lnTo>
                  <a:pt x="5986365" y="4277884"/>
                </a:lnTo>
                <a:cubicBezTo>
                  <a:pt x="5988743" y="4285320"/>
                  <a:pt x="5992881" y="4292080"/>
                  <a:pt x="5998424" y="4297579"/>
                </a:cubicBezTo>
                <a:cubicBezTo>
                  <a:pt x="6002142" y="4300743"/>
                  <a:pt x="6006535" y="4303011"/>
                  <a:pt x="6011259" y="4304217"/>
                </a:cubicBezTo>
                <a:lnTo>
                  <a:pt x="6291183" y="4304217"/>
                </a:lnTo>
                <a:cubicBezTo>
                  <a:pt x="6296892" y="4301816"/>
                  <a:pt x="6302081" y="4298320"/>
                  <a:pt x="6306452" y="4293927"/>
                </a:cubicBezTo>
                <a:cubicBezTo>
                  <a:pt x="6309672" y="4290155"/>
                  <a:pt x="6311984" y="4285685"/>
                  <a:pt x="6313201" y="4280872"/>
                </a:cubicBezTo>
                <a:lnTo>
                  <a:pt x="6313201" y="3846269"/>
                </a:lnTo>
                <a:cubicBezTo>
                  <a:pt x="6313201" y="3727108"/>
                  <a:pt x="6339312" y="3611708"/>
                  <a:pt x="6509148" y="3611708"/>
                </a:cubicBezTo>
                <a:cubicBezTo>
                  <a:pt x="6676993" y="3611708"/>
                  <a:pt x="6679095" y="3747908"/>
                  <a:pt x="6679095" y="3853793"/>
                </a:cubicBezTo>
                <a:lnTo>
                  <a:pt x="6679095" y="4279433"/>
                </a:lnTo>
                <a:cubicBezTo>
                  <a:pt x="6681673" y="4285463"/>
                  <a:pt x="6685435" y="4290918"/>
                  <a:pt x="6690159" y="4295477"/>
                </a:cubicBezTo>
                <a:cubicBezTo>
                  <a:pt x="6695901" y="4299836"/>
                  <a:pt x="6702628" y="4302724"/>
                  <a:pt x="6709743" y="4303885"/>
                </a:cubicBezTo>
                <a:lnTo>
                  <a:pt x="6978271" y="4303885"/>
                </a:lnTo>
                <a:cubicBezTo>
                  <a:pt x="6985795" y="4301562"/>
                  <a:pt x="6992633" y="4297424"/>
                  <a:pt x="6998187" y="4291825"/>
                </a:cubicBezTo>
                <a:cubicBezTo>
                  <a:pt x="7002192" y="4286503"/>
                  <a:pt x="7004814" y="4280263"/>
                  <a:pt x="7005821" y="4273680"/>
                </a:cubicBezTo>
                <a:lnTo>
                  <a:pt x="7005821" y="3797034"/>
                </a:lnTo>
                <a:cubicBezTo>
                  <a:pt x="7005821" y="3551297"/>
                  <a:pt x="6944747" y="3362099"/>
                  <a:pt x="6613705" y="3362099"/>
                </a:cubicBezTo>
                <a:close/>
                <a:moveTo>
                  <a:pt x="4852282" y="3358337"/>
                </a:moveTo>
                <a:cubicBezTo>
                  <a:pt x="4525334" y="3358337"/>
                  <a:pt x="4296637" y="3553289"/>
                  <a:pt x="4296637" y="3853792"/>
                </a:cubicBezTo>
                <a:cubicBezTo>
                  <a:pt x="4296637" y="4154297"/>
                  <a:pt x="4524892" y="4347146"/>
                  <a:pt x="4852282" y="4347146"/>
                </a:cubicBezTo>
                <a:cubicBezTo>
                  <a:pt x="5179450" y="4347146"/>
                  <a:pt x="5406157" y="4146884"/>
                  <a:pt x="5406157" y="3846380"/>
                </a:cubicBezTo>
                <a:cubicBezTo>
                  <a:pt x="5406157" y="3545875"/>
                  <a:pt x="5179229" y="3358337"/>
                  <a:pt x="4852282" y="3358337"/>
                </a:cubicBezTo>
                <a:close/>
                <a:moveTo>
                  <a:pt x="8738836" y="2804914"/>
                </a:moveTo>
                <a:cubicBezTo>
                  <a:pt x="8773600" y="2802596"/>
                  <a:pt x="8805831" y="2803108"/>
                  <a:pt x="8829979" y="2805127"/>
                </a:cubicBezTo>
                <a:cubicBezTo>
                  <a:pt x="8850437" y="2807329"/>
                  <a:pt x="8870076" y="2814343"/>
                  <a:pt x="8887292" y="2825596"/>
                </a:cubicBezTo>
                <a:cubicBezTo>
                  <a:pt x="8899020" y="2837435"/>
                  <a:pt x="8906654" y="2852703"/>
                  <a:pt x="8909088" y="2869189"/>
                </a:cubicBezTo>
                <a:cubicBezTo>
                  <a:pt x="8909088" y="2951728"/>
                  <a:pt x="8798446" y="3038029"/>
                  <a:pt x="8662356" y="3038029"/>
                </a:cubicBezTo>
                <a:cubicBezTo>
                  <a:pt x="8590550" y="3038029"/>
                  <a:pt x="8507457" y="3005943"/>
                  <a:pt x="8507457" y="2937898"/>
                </a:cubicBezTo>
                <a:cubicBezTo>
                  <a:pt x="8507457" y="2844294"/>
                  <a:pt x="8634544" y="2811869"/>
                  <a:pt x="8738836" y="2804914"/>
                </a:cubicBezTo>
                <a:close/>
                <a:moveTo>
                  <a:pt x="7568769" y="2505065"/>
                </a:moveTo>
                <a:cubicBezTo>
                  <a:pt x="7784742" y="2505065"/>
                  <a:pt x="7834310" y="2662288"/>
                  <a:pt x="7834310" y="2749917"/>
                </a:cubicBezTo>
                <a:cubicBezTo>
                  <a:pt x="7834310" y="2947192"/>
                  <a:pt x="7640464" y="2985917"/>
                  <a:pt x="7588573" y="2985917"/>
                </a:cubicBezTo>
                <a:cubicBezTo>
                  <a:pt x="7417852" y="2985917"/>
                  <a:pt x="7346156" y="2886339"/>
                  <a:pt x="7346156" y="2742504"/>
                </a:cubicBezTo>
                <a:cubicBezTo>
                  <a:pt x="7346156" y="2598669"/>
                  <a:pt x="7476825" y="2505065"/>
                  <a:pt x="7568769" y="2505065"/>
                </a:cubicBezTo>
                <a:close/>
                <a:moveTo>
                  <a:pt x="3550908" y="2497320"/>
                </a:moveTo>
                <a:cubicBezTo>
                  <a:pt x="3767324" y="2497320"/>
                  <a:pt x="3812577" y="2630091"/>
                  <a:pt x="3812577" y="2735754"/>
                </a:cubicBezTo>
                <a:cubicBezTo>
                  <a:pt x="3812577" y="2943872"/>
                  <a:pt x="3637209" y="2974188"/>
                  <a:pt x="3550908" y="2974188"/>
                </a:cubicBezTo>
                <a:cubicBezTo>
                  <a:pt x="3399881" y="2974188"/>
                  <a:pt x="3289239" y="2889547"/>
                  <a:pt x="3289239" y="2735754"/>
                </a:cubicBezTo>
                <a:cubicBezTo>
                  <a:pt x="3289239" y="2611060"/>
                  <a:pt x="3336483" y="2497320"/>
                  <a:pt x="3550908" y="2497320"/>
                </a:cubicBezTo>
                <a:close/>
                <a:moveTo>
                  <a:pt x="6489786" y="2470213"/>
                </a:moveTo>
                <a:cubicBezTo>
                  <a:pt x="6598326" y="2470213"/>
                  <a:pt x="6679095" y="2537815"/>
                  <a:pt x="6688942" y="2622457"/>
                </a:cubicBezTo>
                <a:cubicBezTo>
                  <a:pt x="6689960" y="2628210"/>
                  <a:pt x="6688145" y="2634096"/>
                  <a:pt x="6684074" y="2638279"/>
                </a:cubicBezTo>
                <a:cubicBezTo>
                  <a:pt x="6679969" y="2642737"/>
                  <a:pt x="6674072" y="2645094"/>
                  <a:pt x="6668030" y="2644696"/>
                </a:cubicBezTo>
                <a:lnTo>
                  <a:pt x="6272153" y="2644696"/>
                </a:lnTo>
                <a:cubicBezTo>
                  <a:pt x="6272153" y="2644696"/>
                  <a:pt x="6262637" y="2645913"/>
                  <a:pt x="6261088" y="2640159"/>
                </a:cubicBezTo>
                <a:cubicBezTo>
                  <a:pt x="6259960" y="2635104"/>
                  <a:pt x="6260181" y="2629837"/>
                  <a:pt x="6261752" y="2624891"/>
                </a:cubicBezTo>
                <a:cubicBezTo>
                  <a:pt x="6279566" y="2543569"/>
                  <a:pt x="6356241" y="2470213"/>
                  <a:pt x="6489786" y="2470213"/>
                </a:cubicBezTo>
                <a:close/>
                <a:moveTo>
                  <a:pt x="7508579" y="2283892"/>
                </a:moveTo>
                <a:cubicBezTo>
                  <a:pt x="7190483" y="2291304"/>
                  <a:pt x="7096215" y="2627767"/>
                  <a:pt x="7096215" y="2749474"/>
                </a:cubicBezTo>
                <a:cubicBezTo>
                  <a:pt x="7096215" y="2975737"/>
                  <a:pt x="7217147" y="3210963"/>
                  <a:pt x="7544206" y="3210963"/>
                </a:cubicBezTo>
                <a:cubicBezTo>
                  <a:pt x="7636482" y="3210963"/>
                  <a:pt x="7748783" y="3191601"/>
                  <a:pt x="7824130" y="3114261"/>
                </a:cubicBezTo>
                <a:cubicBezTo>
                  <a:pt x="7828778" y="3109393"/>
                  <a:pt x="7829552" y="3111384"/>
                  <a:pt x="7835195" y="3111384"/>
                </a:cubicBezTo>
                <a:cubicBezTo>
                  <a:pt x="7840837" y="3111384"/>
                  <a:pt x="7841944" y="3124218"/>
                  <a:pt x="7841944" y="3124218"/>
                </a:cubicBezTo>
                <a:lnTo>
                  <a:pt x="7841944" y="3187948"/>
                </a:lnTo>
                <a:cubicBezTo>
                  <a:pt x="7841944" y="3338091"/>
                  <a:pt x="7761729" y="3405803"/>
                  <a:pt x="7642788" y="3405803"/>
                </a:cubicBezTo>
                <a:cubicBezTo>
                  <a:pt x="7624310" y="3405803"/>
                  <a:pt x="7608046" y="3405803"/>
                  <a:pt x="7592999" y="3406357"/>
                </a:cubicBezTo>
                <a:lnTo>
                  <a:pt x="7520196" y="3406357"/>
                </a:lnTo>
                <a:cubicBezTo>
                  <a:pt x="7514399" y="3408049"/>
                  <a:pt x="7508136" y="3406490"/>
                  <a:pt x="7503822" y="3402262"/>
                </a:cubicBezTo>
                <a:cubicBezTo>
                  <a:pt x="7497106" y="3394120"/>
                  <a:pt x="7494273" y="3383454"/>
                  <a:pt x="7496077" y="3373054"/>
                </a:cubicBezTo>
                <a:lnTo>
                  <a:pt x="7496077" y="3309988"/>
                </a:lnTo>
                <a:cubicBezTo>
                  <a:pt x="7496077" y="3309988"/>
                  <a:pt x="7497957" y="3305450"/>
                  <a:pt x="7489217" y="3293613"/>
                </a:cubicBezTo>
                <a:cubicBezTo>
                  <a:pt x="7482113" y="3285845"/>
                  <a:pt x="7472366" y="3280999"/>
                  <a:pt x="7461888" y="3280004"/>
                </a:cubicBezTo>
                <a:lnTo>
                  <a:pt x="7202211" y="3280004"/>
                </a:lnTo>
                <a:cubicBezTo>
                  <a:pt x="7194886" y="3281829"/>
                  <a:pt x="7188060" y="3285225"/>
                  <a:pt x="7182185" y="3289961"/>
                </a:cubicBezTo>
                <a:cubicBezTo>
                  <a:pt x="7175391" y="3296124"/>
                  <a:pt x="7171065" y="3304533"/>
                  <a:pt x="7170014" y="3313638"/>
                </a:cubicBezTo>
                <a:lnTo>
                  <a:pt x="7170014" y="3387216"/>
                </a:lnTo>
                <a:cubicBezTo>
                  <a:pt x="7170512" y="3391398"/>
                  <a:pt x="7168897" y="3395547"/>
                  <a:pt x="7165699" y="3398279"/>
                </a:cubicBezTo>
                <a:cubicBezTo>
                  <a:pt x="7160078" y="3401765"/>
                  <a:pt x="7153960" y="3404376"/>
                  <a:pt x="7147554" y="3406024"/>
                </a:cubicBezTo>
                <a:lnTo>
                  <a:pt x="7067448" y="3406024"/>
                </a:lnTo>
                <a:cubicBezTo>
                  <a:pt x="7067448" y="3406024"/>
                  <a:pt x="7063465" y="3405250"/>
                  <a:pt x="7053176" y="3415650"/>
                </a:cubicBezTo>
                <a:cubicBezTo>
                  <a:pt x="7050255" y="3421592"/>
                  <a:pt x="7048606" y="3428065"/>
                  <a:pt x="7048307" y="3434681"/>
                </a:cubicBezTo>
                <a:lnTo>
                  <a:pt x="7048307" y="3613146"/>
                </a:lnTo>
                <a:cubicBezTo>
                  <a:pt x="7048307" y="3613146"/>
                  <a:pt x="7047422" y="3625870"/>
                  <a:pt x="7052844" y="3629521"/>
                </a:cubicBezTo>
                <a:cubicBezTo>
                  <a:pt x="7057192" y="3632265"/>
                  <a:pt x="7062337" y="3633471"/>
                  <a:pt x="7067448" y="3632951"/>
                </a:cubicBezTo>
                <a:lnTo>
                  <a:pt x="7145673" y="3632951"/>
                </a:lnTo>
                <a:cubicBezTo>
                  <a:pt x="7145673" y="3632951"/>
                  <a:pt x="7150651" y="3630517"/>
                  <a:pt x="7163928" y="3640475"/>
                </a:cubicBezTo>
                <a:cubicBezTo>
                  <a:pt x="7168597" y="3645288"/>
                  <a:pt x="7170844" y="3651960"/>
                  <a:pt x="7170014" y="3658620"/>
                </a:cubicBezTo>
                <a:lnTo>
                  <a:pt x="7170014" y="4048745"/>
                </a:lnTo>
                <a:cubicBezTo>
                  <a:pt x="7170014" y="4249228"/>
                  <a:pt x="7337748" y="4326788"/>
                  <a:pt x="7555602" y="4326788"/>
                </a:cubicBezTo>
                <a:cubicBezTo>
                  <a:pt x="7579058" y="4326788"/>
                  <a:pt x="7606608" y="4325461"/>
                  <a:pt x="7635707" y="4322916"/>
                </a:cubicBezTo>
                <a:cubicBezTo>
                  <a:pt x="7642633" y="4323038"/>
                  <a:pt x="7649260" y="4320128"/>
                  <a:pt x="7653852" y="4314950"/>
                </a:cubicBezTo>
                <a:cubicBezTo>
                  <a:pt x="7656319" y="4309783"/>
                  <a:pt x="7657714" y="4304184"/>
                  <a:pt x="7657946" y="4298464"/>
                </a:cubicBezTo>
                <a:lnTo>
                  <a:pt x="7657946" y="4118117"/>
                </a:lnTo>
                <a:cubicBezTo>
                  <a:pt x="7658455" y="4108934"/>
                  <a:pt x="7657636" y="4099729"/>
                  <a:pt x="7655512" y="4090789"/>
                </a:cubicBezTo>
                <a:cubicBezTo>
                  <a:pt x="7647988" y="4083818"/>
                  <a:pt x="7641128" y="4086031"/>
                  <a:pt x="7633383" y="4085478"/>
                </a:cubicBezTo>
                <a:cubicBezTo>
                  <a:pt x="7514111" y="4077622"/>
                  <a:pt x="7496630" y="4010573"/>
                  <a:pt x="7496630" y="3918187"/>
                </a:cubicBezTo>
                <a:lnTo>
                  <a:pt x="7496630" y="3654859"/>
                </a:lnTo>
                <a:cubicBezTo>
                  <a:pt x="7497537" y="3650189"/>
                  <a:pt x="7499595" y="3645819"/>
                  <a:pt x="7502604" y="3642135"/>
                </a:cubicBezTo>
                <a:cubicBezTo>
                  <a:pt x="7507052" y="3636492"/>
                  <a:pt x="7513691" y="3632995"/>
                  <a:pt x="7520860" y="3632509"/>
                </a:cubicBezTo>
                <a:lnTo>
                  <a:pt x="7556819" y="3631956"/>
                </a:lnTo>
                <a:cubicBezTo>
                  <a:pt x="7625860" y="3629743"/>
                  <a:pt x="7726765" y="3618236"/>
                  <a:pt x="7753541" y="3617904"/>
                </a:cubicBezTo>
                <a:cubicBezTo>
                  <a:pt x="7968297" y="3615359"/>
                  <a:pt x="8120320" y="3435676"/>
                  <a:pt x="8120320" y="3131078"/>
                </a:cubicBezTo>
                <a:lnTo>
                  <a:pt x="8120320" y="2323390"/>
                </a:lnTo>
                <a:cubicBezTo>
                  <a:pt x="8120065" y="2313799"/>
                  <a:pt x="8116104" y="2304669"/>
                  <a:pt x="8109256" y="2297943"/>
                </a:cubicBezTo>
                <a:cubicBezTo>
                  <a:pt x="8103403" y="2292146"/>
                  <a:pt x="8095348" y="2289125"/>
                  <a:pt x="8087127" y="2289645"/>
                </a:cubicBezTo>
                <a:lnTo>
                  <a:pt x="7865843" y="2289645"/>
                </a:lnTo>
                <a:cubicBezTo>
                  <a:pt x="7858684" y="2289810"/>
                  <a:pt x="7851735" y="2292035"/>
                  <a:pt x="7845816" y="2296062"/>
                </a:cubicBezTo>
                <a:cubicBezTo>
                  <a:pt x="7836965" y="2302037"/>
                  <a:pt x="7837187" y="2319739"/>
                  <a:pt x="7837187" y="2319739"/>
                </a:cubicBezTo>
                <a:lnTo>
                  <a:pt x="7837187" y="2375835"/>
                </a:lnTo>
                <a:cubicBezTo>
                  <a:pt x="7837187" y="2382030"/>
                  <a:pt x="7832761" y="2384022"/>
                  <a:pt x="7827450" y="2384022"/>
                </a:cubicBezTo>
                <a:cubicBezTo>
                  <a:pt x="7821674" y="2383536"/>
                  <a:pt x="7816242" y="2381068"/>
                  <a:pt x="7812071" y="2377053"/>
                </a:cubicBezTo>
                <a:cubicBezTo>
                  <a:pt x="7766043" y="2331800"/>
                  <a:pt x="7686049" y="2279798"/>
                  <a:pt x="7508579" y="2283892"/>
                </a:cubicBezTo>
                <a:close/>
                <a:moveTo>
                  <a:pt x="8727746" y="2266521"/>
                </a:moveTo>
                <a:cubicBezTo>
                  <a:pt x="8570192" y="2266521"/>
                  <a:pt x="8410645" y="2307790"/>
                  <a:pt x="8292812" y="2390329"/>
                </a:cubicBezTo>
                <a:cubicBezTo>
                  <a:pt x="8281747" y="2397853"/>
                  <a:pt x="8276436" y="2401394"/>
                  <a:pt x="8276436" y="2415888"/>
                </a:cubicBezTo>
                <a:cubicBezTo>
                  <a:pt x="8275507" y="2423289"/>
                  <a:pt x="8278793" y="2430592"/>
                  <a:pt x="8284956" y="2434808"/>
                </a:cubicBezTo>
                <a:lnTo>
                  <a:pt x="8390398" y="2544122"/>
                </a:lnTo>
                <a:cubicBezTo>
                  <a:pt x="8395300" y="2550263"/>
                  <a:pt x="8402579" y="2554047"/>
                  <a:pt x="8410424" y="2554522"/>
                </a:cubicBezTo>
                <a:cubicBezTo>
                  <a:pt x="8422263" y="2554522"/>
                  <a:pt x="8427795" y="2547773"/>
                  <a:pt x="8436867" y="2541577"/>
                </a:cubicBezTo>
                <a:cubicBezTo>
                  <a:pt x="8530803" y="2475856"/>
                  <a:pt x="8613231" y="2451072"/>
                  <a:pt x="8708384" y="2453063"/>
                </a:cubicBezTo>
                <a:cubicBezTo>
                  <a:pt x="8850891" y="2455608"/>
                  <a:pt x="8898909" y="2516240"/>
                  <a:pt x="8909642" y="2606081"/>
                </a:cubicBezTo>
                <a:cubicBezTo>
                  <a:pt x="8910494" y="2610718"/>
                  <a:pt x="8909100" y="2615475"/>
                  <a:pt x="8905880" y="2618916"/>
                </a:cubicBezTo>
                <a:cubicBezTo>
                  <a:pt x="8903568" y="2622711"/>
                  <a:pt x="8899209" y="2624758"/>
                  <a:pt x="8894816" y="2624116"/>
                </a:cubicBezTo>
                <a:cubicBezTo>
                  <a:pt x="8621419" y="2624116"/>
                  <a:pt x="8194340" y="2636065"/>
                  <a:pt x="8194340" y="2947524"/>
                </a:cubicBezTo>
                <a:cubicBezTo>
                  <a:pt x="8194340" y="3132959"/>
                  <a:pt x="8373027" y="3231210"/>
                  <a:pt x="8571187" y="3231210"/>
                </a:cubicBezTo>
                <a:cubicBezTo>
                  <a:pt x="8699864" y="3231210"/>
                  <a:pt x="8825664" y="3194034"/>
                  <a:pt x="8899462" y="3102533"/>
                </a:cubicBezTo>
                <a:cubicBezTo>
                  <a:pt x="8901277" y="3100099"/>
                  <a:pt x="8904453" y="3099114"/>
                  <a:pt x="8907318" y="3100099"/>
                </a:cubicBezTo>
                <a:cubicBezTo>
                  <a:pt x="8911412" y="3100874"/>
                  <a:pt x="8911080" y="3109393"/>
                  <a:pt x="8911080" y="3109393"/>
                </a:cubicBezTo>
                <a:lnTo>
                  <a:pt x="8911080" y="3177217"/>
                </a:lnTo>
                <a:cubicBezTo>
                  <a:pt x="8911080" y="3177217"/>
                  <a:pt x="8910306" y="3195694"/>
                  <a:pt x="8917829" y="3202775"/>
                </a:cubicBezTo>
                <a:cubicBezTo>
                  <a:pt x="8924291" y="3207255"/>
                  <a:pt x="8932135" y="3209292"/>
                  <a:pt x="8939958" y="3208528"/>
                </a:cubicBezTo>
                <a:lnTo>
                  <a:pt x="9178392" y="3208528"/>
                </a:lnTo>
                <a:cubicBezTo>
                  <a:pt x="9186823" y="3209602"/>
                  <a:pt x="9195353" y="3207466"/>
                  <a:pt x="9202290" y="3202554"/>
                </a:cubicBezTo>
                <a:cubicBezTo>
                  <a:pt x="9208763" y="3196214"/>
                  <a:pt x="9212149" y="3187362"/>
                  <a:pt x="9211584" y="3178323"/>
                </a:cubicBezTo>
                <a:lnTo>
                  <a:pt x="9211584" y="2741176"/>
                </a:lnTo>
                <a:cubicBezTo>
                  <a:pt x="9211584" y="2434808"/>
                  <a:pt x="9109019" y="2266521"/>
                  <a:pt x="8727746" y="2266521"/>
                </a:cubicBezTo>
                <a:close/>
                <a:moveTo>
                  <a:pt x="6519770" y="2266521"/>
                </a:moveTo>
                <a:cubicBezTo>
                  <a:pt x="6193043" y="2266521"/>
                  <a:pt x="5931597" y="2455608"/>
                  <a:pt x="5931597" y="2748810"/>
                </a:cubicBezTo>
                <a:cubicBezTo>
                  <a:pt x="5931597" y="3042013"/>
                  <a:pt x="6193043" y="3230988"/>
                  <a:pt x="6519770" y="3230988"/>
                </a:cubicBezTo>
                <a:cubicBezTo>
                  <a:pt x="6678099" y="3230988"/>
                  <a:pt x="6838198" y="3173566"/>
                  <a:pt x="6943862" y="3072328"/>
                </a:cubicBezTo>
                <a:cubicBezTo>
                  <a:pt x="6948210" y="3065966"/>
                  <a:pt x="6950943" y="3058630"/>
                  <a:pt x="6951828" y="3050974"/>
                </a:cubicBezTo>
                <a:cubicBezTo>
                  <a:pt x="6951407" y="3045586"/>
                  <a:pt x="6949272" y="3040463"/>
                  <a:pt x="6945742" y="3036369"/>
                </a:cubicBezTo>
                <a:lnTo>
                  <a:pt x="6754663" y="2914663"/>
                </a:lnTo>
                <a:cubicBezTo>
                  <a:pt x="6748999" y="2911897"/>
                  <a:pt x="6742603" y="2911000"/>
                  <a:pt x="6736408" y="2912118"/>
                </a:cubicBezTo>
                <a:cubicBezTo>
                  <a:pt x="6731772" y="2913578"/>
                  <a:pt x="6727446" y="2915902"/>
                  <a:pt x="6723684" y="2918978"/>
                </a:cubicBezTo>
                <a:cubicBezTo>
                  <a:pt x="6668241" y="2981623"/>
                  <a:pt x="6588147" y="3016841"/>
                  <a:pt x="6504501" y="3015347"/>
                </a:cubicBezTo>
                <a:cubicBezTo>
                  <a:pt x="6387221" y="3015347"/>
                  <a:pt x="6292290" y="2958920"/>
                  <a:pt x="6259318" y="2863989"/>
                </a:cubicBezTo>
                <a:cubicBezTo>
                  <a:pt x="6256773" y="2856686"/>
                  <a:pt x="6253565" y="2845290"/>
                  <a:pt x="6262195" y="2839537"/>
                </a:cubicBezTo>
                <a:cubicBezTo>
                  <a:pt x="6268435" y="2836549"/>
                  <a:pt x="6275538" y="2835885"/>
                  <a:pt x="6282221" y="2837656"/>
                </a:cubicBezTo>
                <a:lnTo>
                  <a:pt x="6983803" y="2837656"/>
                </a:lnTo>
                <a:cubicBezTo>
                  <a:pt x="6992367" y="2835465"/>
                  <a:pt x="7000190" y="2831028"/>
                  <a:pt x="7006485" y="2824821"/>
                </a:cubicBezTo>
                <a:cubicBezTo>
                  <a:pt x="7012028" y="2816778"/>
                  <a:pt x="7015414" y="2807439"/>
                  <a:pt x="7016332" y="2797714"/>
                </a:cubicBezTo>
                <a:lnTo>
                  <a:pt x="7016332" y="2748810"/>
                </a:lnTo>
                <a:cubicBezTo>
                  <a:pt x="7016332" y="2455608"/>
                  <a:pt x="6824700" y="2266521"/>
                  <a:pt x="6519770" y="2266521"/>
                </a:cubicBezTo>
                <a:close/>
                <a:moveTo>
                  <a:pt x="4828495" y="2266521"/>
                </a:moveTo>
                <a:cubicBezTo>
                  <a:pt x="4674923" y="2266521"/>
                  <a:pt x="4571694" y="2342089"/>
                  <a:pt x="4529761" y="2414007"/>
                </a:cubicBezTo>
                <a:lnTo>
                  <a:pt x="4525445" y="2414007"/>
                </a:lnTo>
                <a:lnTo>
                  <a:pt x="4525445" y="2305244"/>
                </a:lnTo>
                <a:cubicBezTo>
                  <a:pt x="4523609" y="2302290"/>
                  <a:pt x="4521462" y="2299547"/>
                  <a:pt x="4519028" y="2297058"/>
                </a:cubicBezTo>
                <a:cubicBezTo>
                  <a:pt x="4514060" y="2293043"/>
                  <a:pt x="4508163" y="2290332"/>
                  <a:pt x="4501879" y="2289201"/>
                </a:cubicBezTo>
                <a:lnTo>
                  <a:pt x="4241870" y="2289201"/>
                </a:lnTo>
                <a:cubicBezTo>
                  <a:pt x="4235042" y="2291505"/>
                  <a:pt x="4228814" y="2295278"/>
                  <a:pt x="4223613" y="2300267"/>
                </a:cubicBezTo>
                <a:cubicBezTo>
                  <a:pt x="4223613" y="2300820"/>
                  <a:pt x="4222729" y="2301594"/>
                  <a:pt x="4222286" y="2302258"/>
                </a:cubicBezTo>
                <a:lnTo>
                  <a:pt x="4222286" y="3178655"/>
                </a:lnTo>
                <a:cubicBezTo>
                  <a:pt x="4224609" y="3186422"/>
                  <a:pt x="4228824" y="3193503"/>
                  <a:pt x="4234567" y="3199235"/>
                </a:cubicBezTo>
                <a:cubicBezTo>
                  <a:pt x="4240619" y="3203837"/>
                  <a:pt x="4247734" y="3206836"/>
                  <a:pt x="4255257" y="3207975"/>
                </a:cubicBezTo>
                <a:lnTo>
                  <a:pt x="4509292" y="3207975"/>
                </a:lnTo>
                <a:cubicBezTo>
                  <a:pt x="4517192" y="3205663"/>
                  <a:pt x="4524384" y="3201403"/>
                  <a:pt x="4530203" y="3195583"/>
                </a:cubicBezTo>
                <a:cubicBezTo>
                  <a:pt x="4534441" y="3190129"/>
                  <a:pt x="4537261" y="3183700"/>
                  <a:pt x="4538391" y="3176885"/>
                </a:cubicBezTo>
                <a:lnTo>
                  <a:pt x="4538391" y="2750580"/>
                </a:lnTo>
                <a:cubicBezTo>
                  <a:pt x="4538391" y="2631419"/>
                  <a:pt x="4563728" y="2516129"/>
                  <a:pt x="4727921" y="2516129"/>
                </a:cubicBezTo>
                <a:cubicBezTo>
                  <a:pt x="4873193" y="2516129"/>
                  <a:pt x="4868989" y="2654211"/>
                  <a:pt x="4868989" y="2722256"/>
                </a:cubicBezTo>
                <a:lnTo>
                  <a:pt x="4868989" y="3181421"/>
                </a:lnTo>
                <a:cubicBezTo>
                  <a:pt x="4871324" y="3188104"/>
                  <a:pt x="4875108" y="3194178"/>
                  <a:pt x="4880055" y="3199235"/>
                </a:cubicBezTo>
                <a:cubicBezTo>
                  <a:pt x="4886515" y="3204136"/>
                  <a:pt x="4894137" y="3207256"/>
                  <a:pt x="4902182" y="3208307"/>
                </a:cubicBezTo>
                <a:lnTo>
                  <a:pt x="5153561" y="3208307"/>
                </a:lnTo>
                <a:cubicBezTo>
                  <a:pt x="5161926" y="3206072"/>
                  <a:pt x="5169548" y="3201691"/>
                  <a:pt x="5175691" y="3195583"/>
                </a:cubicBezTo>
                <a:cubicBezTo>
                  <a:pt x="5180692" y="3188790"/>
                  <a:pt x="5183855" y="3180824"/>
                  <a:pt x="5184873" y="3172459"/>
                </a:cubicBezTo>
                <a:lnTo>
                  <a:pt x="5184873" y="2722256"/>
                </a:lnTo>
                <a:cubicBezTo>
                  <a:pt x="5184873" y="2608737"/>
                  <a:pt x="5231232" y="2516129"/>
                  <a:pt x="5376505" y="2516129"/>
                </a:cubicBezTo>
                <a:cubicBezTo>
                  <a:pt x="5479624" y="2516129"/>
                  <a:pt x="5515472" y="2587936"/>
                  <a:pt x="5515472" y="2673020"/>
                </a:cubicBezTo>
                <a:lnTo>
                  <a:pt x="5515140" y="3180425"/>
                </a:lnTo>
                <a:cubicBezTo>
                  <a:pt x="5517530" y="3187960"/>
                  <a:pt x="5521668" y="3194820"/>
                  <a:pt x="5527200" y="3200452"/>
                </a:cubicBezTo>
                <a:cubicBezTo>
                  <a:pt x="5531825" y="3204147"/>
                  <a:pt x="5537236" y="3206725"/>
                  <a:pt x="5543022" y="3207975"/>
                </a:cubicBezTo>
                <a:lnTo>
                  <a:pt x="5805355" y="3207975"/>
                </a:lnTo>
                <a:cubicBezTo>
                  <a:pt x="5811816" y="3205530"/>
                  <a:pt x="5817691" y="3201757"/>
                  <a:pt x="5822615" y="3196911"/>
                </a:cubicBezTo>
                <a:cubicBezTo>
                  <a:pt x="5826929" y="3191323"/>
                  <a:pt x="5829784" y="3184740"/>
                  <a:pt x="5830913" y="3177770"/>
                </a:cubicBezTo>
                <a:lnTo>
                  <a:pt x="5830913" y="2665496"/>
                </a:lnTo>
                <a:cubicBezTo>
                  <a:pt x="5830913" y="2442331"/>
                  <a:pt x="5746713" y="2266521"/>
                  <a:pt x="5468670" y="2266521"/>
                </a:cubicBezTo>
                <a:cubicBezTo>
                  <a:pt x="5317091" y="2266521"/>
                  <a:pt x="5218066" y="2313765"/>
                  <a:pt x="5144490" y="2431046"/>
                </a:cubicBezTo>
                <a:cubicBezTo>
                  <a:pt x="5089168" y="2319408"/>
                  <a:pt x="4971776" y="2266521"/>
                  <a:pt x="4828495" y="2266521"/>
                </a:cubicBezTo>
                <a:close/>
                <a:moveTo>
                  <a:pt x="3550908" y="2241405"/>
                </a:moveTo>
                <a:cubicBezTo>
                  <a:pt x="3223186" y="2241405"/>
                  <a:pt x="2995263" y="2436356"/>
                  <a:pt x="2995263" y="2736860"/>
                </a:cubicBezTo>
                <a:cubicBezTo>
                  <a:pt x="2995263" y="3037365"/>
                  <a:pt x="3223739" y="3230214"/>
                  <a:pt x="3550908" y="3230214"/>
                </a:cubicBezTo>
                <a:cubicBezTo>
                  <a:pt x="3878077" y="3230214"/>
                  <a:pt x="4104783" y="3029952"/>
                  <a:pt x="4104783" y="2729447"/>
                </a:cubicBezTo>
                <a:cubicBezTo>
                  <a:pt x="4104783" y="2428943"/>
                  <a:pt x="3878630" y="2241405"/>
                  <a:pt x="3550908" y="2241405"/>
                </a:cubicBezTo>
                <a:close/>
                <a:moveTo>
                  <a:pt x="0" y="0"/>
                </a:moveTo>
                <a:lnTo>
                  <a:pt x="12191998" y="0"/>
                </a:lnTo>
                <a:lnTo>
                  <a:pt x="12191998" y="6857999"/>
                </a:lnTo>
                <a:lnTo>
                  <a:pt x="0" y="6857999"/>
                </a:lnTo>
                <a:close/>
              </a:path>
            </a:pathLst>
          </a:custGeom>
          <a:blipFill>
            <a:blip r:embed="rId2"/>
            <a:stretch>
              <a:fillRect/>
            </a:stretch>
          </a:blipFill>
        </p:spPr>
        <p:txBody>
          <a:bodyPr wrap="square" tIns="720000" anchor="t" anchorCtr="0">
            <a:noAutofit/>
          </a:bodyPr>
          <a:lstStyle>
            <a:lvl1pPr marL="0" indent="0" algn="ctr">
              <a:buNone/>
              <a:defRPr>
                <a:solidFill>
                  <a:schemeClr val="bg1"/>
                </a:solidFill>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a:t>Klicka på ikonen för att infoga en bild</a:t>
            </a:r>
          </a:p>
        </p:txBody>
      </p:sp>
    </p:spTree>
    <p:extLst>
      <p:ext uri="{BB962C8B-B14F-4D97-AF65-F5344CB8AC3E}">
        <p14:creationId xmlns:p14="http://schemas.microsoft.com/office/powerpoint/2010/main" val="1307314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vå innehållsdelar">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5256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9" name="Platshållare för innehåll 2">
            <a:extLst>
              <a:ext uri="{FF2B5EF4-FFF2-40B4-BE49-F238E27FC236}">
                <a16:creationId xmlns:a16="http://schemas.microsoft.com/office/drawing/2014/main" id="{4305D725-FB84-4611-909A-2E600571AEE6}"/>
              </a:ext>
            </a:extLst>
          </p:cNvPr>
          <p:cNvSpPr>
            <a:spLocks noGrp="1"/>
          </p:cNvSpPr>
          <p:nvPr>
            <p:ph sz="half" idx="14"/>
          </p:nvPr>
        </p:nvSpPr>
        <p:spPr>
          <a:xfrm>
            <a:off x="6095994" y="2160000"/>
            <a:ext cx="5256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08000" cy="1080000"/>
          </a:xfrm>
        </p:spPr>
        <p:txBody>
          <a:bodyPr/>
          <a:lstStyle/>
          <a:p>
            <a:r>
              <a:rPr lang="sv-SE"/>
              <a:t>Klicka för att lägga till rubrik</a:t>
            </a:r>
          </a:p>
        </p:txBody>
      </p:sp>
      <p:sp>
        <p:nvSpPr>
          <p:cNvPr id="4" name="Platshållare för sidfot 3">
            <a:extLst>
              <a:ext uri="{FF2B5EF4-FFF2-40B4-BE49-F238E27FC236}">
                <a16:creationId xmlns:a16="http://schemas.microsoft.com/office/drawing/2014/main" id="{B07558ED-8289-4FCA-AC16-753B2A7B82FD}"/>
              </a:ext>
            </a:extLst>
          </p:cNvPr>
          <p:cNvSpPr>
            <a:spLocks noGrp="1"/>
          </p:cNvSpPr>
          <p:nvPr>
            <p:ph type="ftr" sz="quarter" idx="17"/>
          </p:nvPr>
        </p:nvSpPr>
        <p:spPr/>
        <p:txBody>
          <a:bodyPr/>
          <a:lstStyle/>
          <a:p>
            <a:r>
              <a:rPr lang="sv-SE"/>
              <a:t>Namn på presentationen</a:t>
            </a:r>
          </a:p>
        </p:txBody>
      </p:sp>
      <p:sp>
        <p:nvSpPr>
          <p:cNvPr id="5" name="Platshållare för bildnummer 4">
            <a:extLst>
              <a:ext uri="{FF2B5EF4-FFF2-40B4-BE49-F238E27FC236}">
                <a16:creationId xmlns:a16="http://schemas.microsoft.com/office/drawing/2014/main" id="{61459F67-9FE0-40F0-B8F2-815989170DCE}"/>
              </a:ext>
            </a:extLst>
          </p:cNvPr>
          <p:cNvSpPr>
            <a:spLocks noGrp="1"/>
          </p:cNvSpPr>
          <p:nvPr>
            <p:ph type="sldNum" sz="quarter" idx="18"/>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2228265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vå innehållsdelar - Light Marine">
    <p:bg>
      <p:bgPr>
        <a:solidFill>
          <a:srgbClr val="003349">
            <a:alpha val="25000"/>
          </a:srgbClr>
        </a:solidFill>
        <a:effectLst/>
      </p:bgPr>
    </p:bg>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5256000" cy="39240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9" name="Platshållare för innehåll 2">
            <a:extLst>
              <a:ext uri="{FF2B5EF4-FFF2-40B4-BE49-F238E27FC236}">
                <a16:creationId xmlns:a16="http://schemas.microsoft.com/office/drawing/2014/main" id="{4305D725-FB84-4611-909A-2E600571AEE6}"/>
              </a:ext>
            </a:extLst>
          </p:cNvPr>
          <p:cNvSpPr>
            <a:spLocks noGrp="1"/>
          </p:cNvSpPr>
          <p:nvPr>
            <p:ph sz="half" idx="14"/>
          </p:nvPr>
        </p:nvSpPr>
        <p:spPr>
          <a:xfrm>
            <a:off x="6095994" y="2160000"/>
            <a:ext cx="5256000" cy="39240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08000" cy="1080000"/>
          </a:xfrm>
        </p:spPr>
        <p:txBody>
          <a:bodyPr/>
          <a:lstStyle>
            <a:lvl1pPr>
              <a:defRPr>
                <a:solidFill>
                  <a:schemeClr val="accent4"/>
                </a:solidFill>
              </a:defRPr>
            </a:lvl1pPr>
          </a:lstStyle>
          <a:p>
            <a:r>
              <a:rPr lang="sv-SE"/>
              <a:t>Klicka för att lägga till rubrik</a:t>
            </a:r>
          </a:p>
        </p:txBody>
      </p:sp>
      <p:sp>
        <p:nvSpPr>
          <p:cNvPr id="4" name="Platshållare för sidfot 3">
            <a:extLst>
              <a:ext uri="{FF2B5EF4-FFF2-40B4-BE49-F238E27FC236}">
                <a16:creationId xmlns:a16="http://schemas.microsoft.com/office/drawing/2014/main" id="{B07558ED-8289-4FCA-AC16-753B2A7B82FD}"/>
              </a:ext>
            </a:extLst>
          </p:cNvPr>
          <p:cNvSpPr>
            <a:spLocks noGrp="1"/>
          </p:cNvSpPr>
          <p:nvPr>
            <p:ph type="ftr" sz="quarter" idx="17"/>
          </p:nvPr>
        </p:nvSpPr>
        <p:spPr/>
        <p:txBody>
          <a:bodyPr/>
          <a:lstStyle>
            <a:lvl1pPr>
              <a:defRPr>
                <a:solidFill>
                  <a:schemeClr val="accent4"/>
                </a:solidFill>
              </a:defRPr>
            </a:lvl1pPr>
          </a:lstStyle>
          <a:p>
            <a:r>
              <a:rPr lang="sv-SE"/>
              <a:t>Namn på presentationen</a:t>
            </a:r>
          </a:p>
        </p:txBody>
      </p:sp>
      <p:sp>
        <p:nvSpPr>
          <p:cNvPr id="5" name="Platshållare för bildnummer 4">
            <a:extLst>
              <a:ext uri="{FF2B5EF4-FFF2-40B4-BE49-F238E27FC236}">
                <a16:creationId xmlns:a16="http://schemas.microsoft.com/office/drawing/2014/main" id="{61459F67-9FE0-40F0-B8F2-815989170DCE}"/>
              </a:ext>
            </a:extLst>
          </p:cNvPr>
          <p:cNvSpPr>
            <a:spLocks noGrp="1"/>
          </p:cNvSpPr>
          <p:nvPr>
            <p:ph type="sldNum" sz="quarter" idx="18"/>
          </p:nvPr>
        </p:nvSpPr>
        <p:spPr/>
        <p:txBody>
          <a:bodyPr/>
          <a:lstStyle>
            <a:lvl1pPr>
              <a:defRPr>
                <a:solidFill>
                  <a:schemeClr val="accent4"/>
                </a:solidFill>
              </a:defRPr>
            </a:lvl1pPr>
          </a:lstStyle>
          <a:p>
            <a:fld id="{89578386-84DA-45F9-ABB1-FE09AA2697D8}" type="slidenum">
              <a:rPr lang="sv-SE" smtClean="0"/>
              <a:pPr/>
              <a:t>‹#›</a:t>
            </a:fld>
            <a:endParaRPr lang="sv-SE"/>
          </a:p>
        </p:txBody>
      </p:sp>
      <p:pic>
        <p:nvPicPr>
          <p:cNvPr id="8" name="Bild 7">
            <a:extLst>
              <a:ext uri="{FF2B5EF4-FFF2-40B4-BE49-F238E27FC236}">
                <a16:creationId xmlns:a16="http://schemas.microsoft.com/office/drawing/2014/main" id="{3D200C52-0E9F-4A30-AF94-AD8CEDCB11A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3531888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vå innehållsdelar - Marine">
    <p:bg>
      <p:bgPr>
        <a:solidFill>
          <a:schemeClr val="accent4"/>
        </a:solidFill>
        <a:effectLst/>
      </p:bgPr>
    </p:bg>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5256000" cy="3924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9" name="Platshållare för innehåll 2">
            <a:extLst>
              <a:ext uri="{FF2B5EF4-FFF2-40B4-BE49-F238E27FC236}">
                <a16:creationId xmlns:a16="http://schemas.microsoft.com/office/drawing/2014/main" id="{4305D725-FB84-4611-909A-2E600571AEE6}"/>
              </a:ext>
            </a:extLst>
          </p:cNvPr>
          <p:cNvSpPr>
            <a:spLocks noGrp="1"/>
          </p:cNvSpPr>
          <p:nvPr>
            <p:ph sz="half" idx="14"/>
          </p:nvPr>
        </p:nvSpPr>
        <p:spPr>
          <a:xfrm>
            <a:off x="6095994" y="2160000"/>
            <a:ext cx="5256000" cy="3924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08000" cy="1080000"/>
          </a:xfrm>
        </p:spPr>
        <p:txBody>
          <a:bodyPr/>
          <a:lstStyle>
            <a:lvl1pPr>
              <a:defRPr>
                <a:solidFill>
                  <a:schemeClr val="bg1"/>
                </a:solidFill>
              </a:defRPr>
            </a:lvl1pPr>
          </a:lstStyle>
          <a:p>
            <a:r>
              <a:rPr lang="sv-SE"/>
              <a:t>Klicka för att lägga till rubrik</a:t>
            </a:r>
          </a:p>
        </p:txBody>
      </p:sp>
      <p:sp>
        <p:nvSpPr>
          <p:cNvPr id="4" name="Platshållare för sidfot 3">
            <a:extLst>
              <a:ext uri="{FF2B5EF4-FFF2-40B4-BE49-F238E27FC236}">
                <a16:creationId xmlns:a16="http://schemas.microsoft.com/office/drawing/2014/main" id="{B07558ED-8289-4FCA-AC16-753B2A7B82FD}"/>
              </a:ext>
            </a:extLst>
          </p:cNvPr>
          <p:cNvSpPr>
            <a:spLocks noGrp="1"/>
          </p:cNvSpPr>
          <p:nvPr>
            <p:ph type="ftr" sz="quarter" idx="17"/>
          </p:nvPr>
        </p:nvSpPr>
        <p:spPr/>
        <p:txBody>
          <a:bodyPr/>
          <a:lstStyle>
            <a:lvl1pPr>
              <a:defRPr>
                <a:solidFill>
                  <a:schemeClr val="bg1"/>
                </a:solidFill>
              </a:defRPr>
            </a:lvl1pPr>
          </a:lstStyle>
          <a:p>
            <a:r>
              <a:rPr lang="sv-SE"/>
              <a:t>Namn på presentationen</a:t>
            </a:r>
          </a:p>
        </p:txBody>
      </p:sp>
      <p:sp>
        <p:nvSpPr>
          <p:cNvPr id="5" name="Platshållare för bildnummer 4">
            <a:extLst>
              <a:ext uri="{FF2B5EF4-FFF2-40B4-BE49-F238E27FC236}">
                <a16:creationId xmlns:a16="http://schemas.microsoft.com/office/drawing/2014/main" id="{61459F67-9FE0-40F0-B8F2-815989170DCE}"/>
              </a:ext>
            </a:extLst>
          </p:cNvPr>
          <p:cNvSpPr>
            <a:spLocks noGrp="1"/>
          </p:cNvSpPr>
          <p:nvPr>
            <p:ph type="sldNum" sz="quarter" idx="18"/>
          </p:nvPr>
        </p:nvSpPr>
        <p:spPr/>
        <p:txBody>
          <a:bodyPr/>
          <a:lstStyle>
            <a:lvl1pPr>
              <a:defRPr>
                <a:solidFill>
                  <a:schemeClr val="bg1"/>
                </a:solidFill>
              </a:defRPr>
            </a:lvl1pPr>
          </a:lstStyle>
          <a:p>
            <a:fld id="{89578386-84DA-45F9-ABB1-FE09AA2697D8}" type="slidenum">
              <a:rPr lang="sv-SE" smtClean="0"/>
              <a:pPr/>
              <a:t>‹#›</a:t>
            </a:fld>
            <a:endParaRPr lang="sv-SE"/>
          </a:p>
        </p:txBody>
      </p:sp>
      <p:pic>
        <p:nvPicPr>
          <p:cNvPr id="8" name="Bild 7">
            <a:extLst>
              <a:ext uri="{FF2B5EF4-FFF2-40B4-BE49-F238E27FC236}">
                <a16:creationId xmlns:a16="http://schemas.microsoft.com/office/drawing/2014/main" id="{DE40C990-0894-4BF9-8066-47C2A26E54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3775553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 innehållsdel med takeaway">
    <p:spTree>
      <p:nvGrpSpPr>
        <p:cNvPr id="1" name=""/>
        <p:cNvGrpSpPr/>
        <p:nvPr/>
      </p:nvGrpSpPr>
      <p:grpSpPr>
        <a:xfrm>
          <a:off x="0" y="0"/>
          <a:ext cx="0" cy="0"/>
          <a:chOff x="0" y="0"/>
          <a:chExt cx="0" cy="0"/>
        </a:xfrm>
      </p:grpSpPr>
      <p:sp>
        <p:nvSpPr>
          <p:cNvPr id="5" name="Rektangel 4">
            <a:extLst>
              <a:ext uri="{FF2B5EF4-FFF2-40B4-BE49-F238E27FC236}">
                <a16:creationId xmlns:a16="http://schemas.microsoft.com/office/drawing/2014/main" id="{74704ED6-FCEB-4C68-9A67-B3C6AF9F3A3E}"/>
              </a:ext>
            </a:extLst>
          </p:cNvPr>
          <p:cNvSpPr/>
          <p:nvPr userDrawn="1"/>
        </p:nvSpPr>
        <p:spPr>
          <a:xfrm>
            <a:off x="9530082" y="0"/>
            <a:ext cx="266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8000" y="2160000"/>
            <a:ext cx="8258292"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0" name="Platshållare för innehåll 2">
            <a:extLst>
              <a:ext uri="{FF2B5EF4-FFF2-40B4-BE49-F238E27FC236}">
                <a16:creationId xmlns:a16="http://schemas.microsoft.com/office/drawing/2014/main" id="{C5720036-3D42-4386-A6B5-827F0572B6D3}"/>
              </a:ext>
            </a:extLst>
          </p:cNvPr>
          <p:cNvSpPr>
            <a:spLocks noGrp="1"/>
          </p:cNvSpPr>
          <p:nvPr>
            <p:ph sz="half" idx="15" hasCustomPrompt="1"/>
          </p:nvPr>
        </p:nvSpPr>
        <p:spPr>
          <a:xfrm>
            <a:off x="9782082" y="2160000"/>
            <a:ext cx="2160000" cy="3924000"/>
          </a:xfrm>
        </p:spPr>
        <p:txBody>
          <a:bodyPr>
            <a:normAutofit/>
          </a:bodyPr>
          <a:lstStyle>
            <a:lvl1pPr marL="0" indent="0">
              <a:buNone/>
              <a:defRPr sz="1600">
                <a:solidFill>
                  <a:schemeClr val="bg1"/>
                </a:solidFill>
              </a:defRPr>
            </a:lvl1pPr>
            <a:lvl2pPr marL="177800" indent="0">
              <a:buNone/>
              <a:defRPr>
                <a:solidFill>
                  <a:schemeClr val="bg1"/>
                </a:solidFill>
              </a:defRPr>
            </a:lvl2pPr>
            <a:lvl3pPr marL="361950" indent="0">
              <a:buNone/>
              <a:defRPr>
                <a:solidFill>
                  <a:schemeClr val="bg1"/>
                </a:solidFill>
              </a:defRPr>
            </a:lvl3pPr>
            <a:lvl4pPr marL="540000" indent="0">
              <a:buNone/>
              <a:defRPr>
                <a:solidFill>
                  <a:schemeClr val="bg1"/>
                </a:solidFill>
              </a:defRPr>
            </a:lvl4pPr>
            <a:lvl5pPr marL="682038" indent="0">
              <a:buNone/>
              <a:defRPr>
                <a:solidFill>
                  <a:schemeClr val="bg1"/>
                </a:solidFill>
              </a:defRPr>
            </a:lvl5pPr>
          </a:lstStyle>
          <a:p>
            <a:pPr lvl="0"/>
            <a:r>
              <a:rPr lang="sv-SE"/>
              <a:t>Klicka och skriv sammanfattning</a:t>
            </a:r>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58293" cy="1080000"/>
          </a:xfrm>
        </p:spPr>
        <p:txBody>
          <a:bodyPr/>
          <a:lstStyle/>
          <a:p>
            <a:r>
              <a:rPr lang="sv-SE"/>
              <a:t>Klicka för att lägga till rubrik</a:t>
            </a:r>
          </a:p>
        </p:txBody>
      </p:sp>
      <p:sp>
        <p:nvSpPr>
          <p:cNvPr id="4" name="Platshållare för sidfot 3">
            <a:extLst>
              <a:ext uri="{FF2B5EF4-FFF2-40B4-BE49-F238E27FC236}">
                <a16:creationId xmlns:a16="http://schemas.microsoft.com/office/drawing/2014/main" id="{C36744D9-0C96-4791-9118-A80068F680F1}"/>
              </a:ext>
            </a:extLst>
          </p:cNvPr>
          <p:cNvSpPr>
            <a:spLocks noGrp="1"/>
          </p:cNvSpPr>
          <p:nvPr>
            <p:ph type="ftr" sz="quarter" idx="17"/>
          </p:nvPr>
        </p:nvSpPr>
        <p:spPr/>
        <p:txBody>
          <a:bodyPr/>
          <a:lstStyle/>
          <a:p>
            <a:r>
              <a:rPr lang="sv-SE"/>
              <a:t>Namn på presentationen</a:t>
            </a:r>
          </a:p>
        </p:txBody>
      </p:sp>
      <p:sp>
        <p:nvSpPr>
          <p:cNvPr id="9" name="Platshållare för bildnummer 8">
            <a:extLst>
              <a:ext uri="{FF2B5EF4-FFF2-40B4-BE49-F238E27FC236}">
                <a16:creationId xmlns:a16="http://schemas.microsoft.com/office/drawing/2014/main" id="{C0A84E7F-94E4-4151-BA90-8E21C27045E6}"/>
              </a:ext>
            </a:extLst>
          </p:cNvPr>
          <p:cNvSpPr>
            <a:spLocks noGrp="1"/>
          </p:cNvSpPr>
          <p:nvPr>
            <p:ph type="sldNum" sz="quarter" idx="18"/>
          </p:nvPr>
        </p:nvSpPr>
        <p:spPr/>
        <p:txBody>
          <a:bodyPr/>
          <a:lstStyle/>
          <a:p>
            <a:fld id="{89578386-84DA-45F9-ABB1-FE09AA2697D8}" type="slidenum">
              <a:rPr lang="sv-SE" smtClean="0"/>
              <a:pPr/>
              <a:t>‹#›</a:t>
            </a:fld>
            <a:endParaRPr lang="sv-SE"/>
          </a:p>
        </p:txBody>
      </p:sp>
      <p:pic>
        <p:nvPicPr>
          <p:cNvPr id="12" name="Bild 11">
            <a:extLst>
              <a:ext uri="{FF2B5EF4-FFF2-40B4-BE49-F238E27FC236}">
                <a16:creationId xmlns:a16="http://schemas.microsoft.com/office/drawing/2014/main" id="{61C86522-3BA8-4F5D-B5E4-600041211C5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1280099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vå innehållsdelar med takeaway">
    <p:spTree>
      <p:nvGrpSpPr>
        <p:cNvPr id="1" name=""/>
        <p:cNvGrpSpPr/>
        <p:nvPr/>
      </p:nvGrpSpPr>
      <p:grpSpPr>
        <a:xfrm>
          <a:off x="0" y="0"/>
          <a:ext cx="0" cy="0"/>
          <a:chOff x="0" y="0"/>
          <a:chExt cx="0" cy="0"/>
        </a:xfrm>
      </p:grpSpPr>
      <p:sp>
        <p:nvSpPr>
          <p:cNvPr id="5" name="Rektangel 4">
            <a:extLst>
              <a:ext uri="{FF2B5EF4-FFF2-40B4-BE49-F238E27FC236}">
                <a16:creationId xmlns:a16="http://schemas.microsoft.com/office/drawing/2014/main" id="{74704ED6-FCEB-4C68-9A67-B3C6AF9F3A3E}"/>
              </a:ext>
            </a:extLst>
          </p:cNvPr>
          <p:cNvSpPr/>
          <p:nvPr userDrawn="1"/>
        </p:nvSpPr>
        <p:spPr>
          <a:xfrm>
            <a:off x="9530082" y="0"/>
            <a:ext cx="266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8000" y="2160000"/>
            <a:ext cx="392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9" name="Platshållare för innehåll 2">
            <a:extLst>
              <a:ext uri="{FF2B5EF4-FFF2-40B4-BE49-F238E27FC236}">
                <a16:creationId xmlns:a16="http://schemas.microsoft.com/office/drawing/2014/main" id="{4305D725-FB84-4611-909A-2E600571AEE6}"/>
              </a:ext>
            </a:extLst>
          </p:cNvPr>
          <p:cNvSpPr>
            <a:spLocks noGrp="1"/>
          </p:cNvSpPr>
          <p:nvPr>
            <p:ph sz="half" idx="14"/>
          </p:nvPr>
        </p:nvSpPr>
        <p:spPr>
          <a:xfrm>
            <a:off x="4802293" y="2160000"/>
            <a:ext cx="392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0" name="Platshållare för innehåll 2">
            <a:extLst>
              <a:ext uri="{FF2B5EF4-FFF2-40B4-BE49-F238E27FC236}">
                <a16:creationId xmlns:a16="http://schemas.microsoft.com/office/drawing/2014/main" id="{C5720036-3D42-4386-A6B5-827F0572B6D3}"/>
              </a:ext>
            </a:extLst>
          </p:cNvPr>
          <p:cNvSpPr>
            <a:spLocks noGrp="1"/>
          </p:cNvSpPr>
          <p:nvPr>
            <p:ph sz="half" idx="15" hasCustomPrompt="1"/>
          </p:nvPr>
        </p:nvSpPr>
        <p:spPr>
          <a:xfrm>
            <a:off x="9782082" y="2160000"/>
            <a:ext cx="2160000" cy="3924000"/>
          </a:xfrm>
        </p:spPr>
        <p:txBody>
          <a:bodyPr>
            <a:normAutofit/>
          </a:bodyPr>
          <a:lstStyle>
            <a:lvl1pPr marL="0" indent="0">
              <a:buNone/>
              <a:defRPr sz="1600">
                <a:solidFill>
                  <a:schemeClr val="bg1"/>
                </a:solidFill>
              </a:defRPr>
            </a:lvl1pPr>
            <a:lvl2pPr marL="177800" indent="0">
              <a:buNone/>
              <a:defRPr>
                <a:solidFill>
                  <a:schemeClr val="bg1"/>
                </a:solidFill>
              </a:defRPr>
            </a:lvl2pPr>
            <a:lvl3pPr marL="361950" indent="0">
              <a:buNone/>
              <a:defRPr>
                <a:solidFill>
                  <a:schemeClr val="bg1"/>
                </a:solidFill>
              </a:defRPr>
            </a:lvl3pPr>
            <a:lvl4pPr marL="540000" indent="0">
              <a:buNone/>
              <a:defRPr>
                <a:solidFill>
                  <a:schemeClr val="bg1"/>
                </a:solidFill>
              </a:defRPr>
            </a:lvl4pPr>
            <a:lvl5pPr marL="682038" indent="0">
              <a:buNone/>
              <a:defRPr>
                <a:solidFill>
                  <a:schemeClr val="bg1"/>
                </a:solidFill>
              </a:defRPr>
            </a:lvl5pPr>
          </a:lstStyle>
          <a:p>
            <a:pPr lvl="0"/>
            <a:r>
              <a:rPr lang="sv-SE"/>
              <a:t>Klicka och skriv sammanfattning</a:t>
            </a:r>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58293" cy="1080000"/>
          </a:xfrm>
        </p:spPr>
        <p:txBody>
          <a:bodyPr/>
          <a:lstStyle/>
          <a:p>
            <a:r>
              <a:rPr lang="sv-SE"/>
              <a:t>Klicka för att lägga till rubrik</a:t>
            </a:r>
          </a:p>
        </p:txBody>
      </p:sp>
      <p:sp>
        <p:nvSpPr>
          <p:cNvPr id="2" name="Platshållare för sidfot 1">
            <a:extLst>
              <a:ext uri="{FF2B5EF4-FFF2-40B4-BE49-F238E27FC236}">
                <a16:creationId xmlns:a16="http://schemas.microsoft.com/office/drawing/2014/main" id="{8E390131-FE65-4F76-AABA-F7DFCCA3F680}"/>
              </a:ext>
            </a:extLst>
          </p:cNvPr>
          <p:cNvSpPr>
            <a:spLocks noGrp="1"/>
          </p:cNvSpPr>
          <p:nvPr>
            <p:ph type="ftr" sz="quarter" idx="17"/>
          </p:nvPr>
        </p:nvSpPr>
        <p:spPr/>
        <p:txBody>
          <a:bodyPr/>
          <a:lstStyle/>
          <a:p>
            <a:r>
              <a:rPr lang="sv-SE"/>
              <a:t>Namn på presentationen</a:t>
            </a:r>
          </a:p>
        </p:txBody>
      </p:sp>
      <p:sp>
        <p:nvSpPr>
          <p:cNvPr id="4" name="Platshållare för bildnummer 3">
            <a:extLst>
              <a:ext uri="{FF2B5EF4-FFF2-40B4-BE49-F238E27FC236}">
                <a16:creationId xmlns:a16="http://schemas.microsoft.com/office/drawing/2014/main" id="{133EE3FD-A8B1-46CF-9A48-BC23C98C398C}"/>
              </a:ext>
            </a:extLst>
          </p:cNvPr>
          <p:cNvSpPr>
            <a:spLocks noGrp="1"/>
          </p:cNvSpPr>
          <p:nvPr>
            <p:ph type="sldNum" sz="quarter" idx="18"/>
          </p:nvPr>
        </p:nvSpPr>
        <p:spPr/>
        <p:txBody>
          <a:bodyPr/>
          <a:lstStyle/>
          <a:p>
            <a:fld id="{89578386-84DA-45F9-ABB1-FE09AA2697D8}" type="slidenum">
              <a:rPr lang="sv-SE" smtClean="0"/>
              <a:pPr/>
              <a:t>‹#›</a:t>
            </a:fld>
            <a:endParaRPr lang="sv-SE"/>
          </a:p>
        </p:txBody>
      </p:sp>
      <p:pic>
        <p:nvPicPr>
          <p:cNvPr id="12" name="Bild 11">
            <a:extLst>
              <a:ext uri="{FF2B5EF4-FFF2-40B4-BE49-F238E27FC236}">
                <a16:creationId xmlns:a16="http://schemas.microsoft.com/office/drawing/2014/main" id="{9F355E11-F15D-4F0F-876E-45ECD96078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3684750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e innehållsdelar">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8000" y="2160000"/>
            <a:ext cx="338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9" name="Platshållare för innehåll 2">
            <a:extLst>
              <a:ext uri="{FF2B5EF4-FFF2-40B4-BE49-F238E27FC236}">
                <a16:creationId xmlns:a16="http://schemas.microsoft.com/office/drawing/2014/main" id="{4305D725-FB84-4611-909A-2E600571AEE6}"/>
              </a:ext>
            </a:extLst>
          </p:cNvPr>
          <p:cNvSpPr>
            <a:spLocks noGrp="1"/>
          </p:cNvSpPr>
          <p:nvPr>
            <p:ph sz="half" idx="14"/>
          </p:nvPr>
        </p:nvSpPr>
        <p:spPr>
          <a:xfrm>
            <a:off x="4218717" y="2160000"/>
            <a:ext cx="338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0" name="Platshållare för innehåll 2">
            <a:extLst>
              <a:ext uri="{FF2B5EF4-FFF2-40B4-BE49-F238E27FC236}">
                <a16:creationId xmlns:a16="http://schemas.microsoft.com/office/drawing/2014/main" id="{C5720036-3D42-4386-A6B5-827F0572B6D3}"/>
              </a:ext>
            </a:extLst>
          </p:cNvPr>
          <p:cNvSpPr>
            <a:spLocks noGrp="1"/>
          </p:cNvSpPr>
          <p:nvPr>
            <p:ph sz="half" idx="15"/>
          </p:nvPr>
        </p:nvSpPr>
        <p:spPr>
          <a:xfrm>
            <a:off x="7969435" y="2160000"/>
            <a:ext cx="338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p:txBody>
          <a:bodyPr/>
          <a:lstStyle/>
          <a:p>
            <a:r>
              <a:rPr lang="sv-SE"/>
              <a:t>Klicka för att lägga till rubrik</a:t>
            </a:r>
          </a:p>
        </p:txBody>
      </p:sp>
      <p:sp>
        <p:nvSpPr>
          <p:cNvPr id="2" name="Platshållare för sidfot 1">
            <a:extLst>
              <a:ext uri="{FF2B5EF4-FFF2-40B4-BE49-F238E27FC236}">
                <a16:creationId xmlns:a16="http://schemas.microsoft.com/office/drawing/2014/main" id="{3A4EF6D3-4AF6-42CB-84C4-AEE45A0A7601}"/>
              </a:ext>
            </a:extLst>
          </p:cNvPr>
          <p:cNvSpPr>
            <a:spLocks noGrp="1"/>
          </p:cNvSpPr>
          <p:nvPr>
            <p:ph type="ftr" sz="quarter" idx="17"/>
          </p:nvPr>
        </p:nvSpPr>
        <p:spPr/>
        <p:txBody>
          <a:bodyPr/>
          <a:lstStyle/>
          <a:p>
            <a:r>
              <a:rPr lang="sv-SE"/>
              <a:t>Namn på presentationen</a:t>
            </a:r>
          </a:p>
        </p:txBody>
      </p:sp>
      <p:sp>
        <p:nvSpPr>
          <p:cNvPr id="4" name="Platshållare för bildnummer 3">
            <a:extLst>
              <a:ext uri="{FF2B5EF4-FFF2-40B4-BE49-F238E27FC236}">
                <a16:creationId xmlns:a16="http://schemas.microsoft.com/office/drawing/2014/main" id="{1123183D-6F01-408E-8C12-547496C5E491}"/>
              </a:ext>
            </a:extLst>
          </p:cNvPr>
          <p:cNvSpPr>
            <a:spLocks noGrp="1"/>
          </p:cNvSpPr>
          <p:nvPr>
            <p:ph type="sldNum" sz="quarter" idx="18"/>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370232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ld höger svart symbol">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5256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p>
            <a:r>
              <a:rPr lang="sv-SE" dirty="0"/>
              <a:t>Klicka för att lägga till rubrik</a:t>
            </a:r>
          </a:p>
        </p:txBody>
      </p:sp>
      <p:sp>
        <p:nvSpPr>
          <p:cNvPr id="14" name="Platshållare för bild 13">
            <a:extLst>
              <a:ext uri="{FF2B5EF4-FFF2-40B4-BE49-F238E27FC236}">
                <a16:creationId xmlns:a16="http://schemas.microsoft.com/office/drawing/2014/main" id="{299CF786-416F-4D45-B878-3AC24926FE2F}"/>
              </a:ext>
            </a:extLst>
          </p:cNvPr>
          <p:cNvSpPr>
            <a:spLocks noGrp="1"/>
          </p:cNvSpPr>
          <p:nvPr>
            <p:ph type="pic" sz="quarter" idx="17" hasCustomPrompt="1"/>
          </p:nvPr>
        </p:nvSpPr>
        <p:spPr>
          <a:xfrm>
            <a:off x="6096000" y="0"/>
            <a:ext cx="6096000" cy="6858000"/>
          </a:xfrm>
          <a:custGeom>
            <a:avLst/>
            <a:gdLst>
              <a:gd name="connsiteX0" fmla="*/ 5819803 w 6096000"/>
              <a:gd name="connsiteY0" fmla="*/ 6523634 h 6858000"/>
              <a:gd name="connsiteX1" fmla="*/ 5723888 w 6096000"/>
              <a:gd name="connsiteY1" fmla="*/ 6608881 h 6858000"/>
              <a:gd name="connsiteX2" fmla="*/ 5819803 w 6096000"/>
              <a:gd name="connsiteY2" fmla="*/ 6694129 h 6858000"/>
              <a:gd name="connsiteX3" fmla="*/ 5915719 w 6096000"/>
              <a:gd name="connsiteY3" fmla="*/ 6608881 h 6858000"/>
              <a:gd name="connsiteX4" fmla="*/ 5819803 w 6096000"/>
              <a:gd name="connsiteY4" fmla="*/ 6523634 h 6858000"/>
              <a:gd name="connsiteX5" fmla="*/ 5481514 w 6096000"/>
              <a:gd name="connsiteY5" fmla="*/ 6398571 h 6858000"/>
              <a:gd name="connsiteX6" fmla="*/ 5587204 w 6096000"/>
              <a:gd name="connsiteY6" fmla="*/ 6494875 h 6858000"/>
              <a:gd name="connsiteX7" fmla="*/ 5481514 w 6096000"/>
              <a:gd name="connsiteY7" fmla="*/ 6591121 h 6858000"/>
              <a:gd name="connsiteX8" fmla="*/ 5375864 w 6096000"/>
              <a:gd name="connsiteY8" fmla="*/ 6494875 h 6858000"/>
              <a:gd name="connsiteX9" fmla="*/ 5481514 w 6096000"/>
              <a:gd name="connsiteY9" fmla="*/ 6398590 h 6858000"/>
              <a:gd name="connsiteX10" fmla="*/ 5481514 w 6096000"/>
              <a:gd name="connsiteY10" fmla="*/ 6295252 h 6858000"/>
              <a:gd name="connsiteX11" fmla="*/ 5257174 w 6096000"/>
              <a:gd name="connsiteY11" fmla="*/ 6495303 h 6858000"/>
              <a:gd name="connsiteX12" fmla="*/ 5481514 w 6096000"/>
              <a:gd name="connsiteY12" fmla="*/ 6694498 h 6858000"/>
              <a:gd name="connsiteX13" fmla="*/ 5705175 w 6096000"/>
              <a:gd name="connsiteY13" fmla="*/ 6492407 h 6858000"/>
              <a:gd name="connsiteX14" fmla="*/ 5481514 w 6096000"/>
              <a:gd name="connsiteY14" fmla="*/ 6295252 h 6858000"/>
              <a:gd name="connsiteX15" fmla="*/ 0 w 6096000"/>
              <a:gd name="connsiteY15" fmla="*/ 0 h 6858000"/>
              <a:gd name="connsiteX16" fmla="*/ 6096000 w 6096000"/>
              <a:gd name="connsiteY16" fmla="*/ 0 h 6858000"/>
              <a:gd name="connsiteX17" fmla="*/ 6096000 w 6096000"/>
              <a:gd name="connsiteY17" fmla="*/ 6858000 h 6858000"/>
              <a:gd name="connsiteX18" fmla="*/ 0 w 6096000"/>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96000" h="6858000">
                <a:moveTo>
                  <a:pt x="5819803" y="6523634"/>
                </a:moveTo>
                <a:cubicBezTo>
                  <a:pt x="5766831" y="6523634"/>
                  <a:pt x="5723888" y="6561801"/>
                  <a:pt x="5723888" y="6608881"/>
                </a:cubicBezTo>
                <a:cubicBezTo>
                  <a:pt x="5723888" y="6655962"/>
                  <a:pt x="5766831" y="6694129"/>
                  <a:pt x="5819803" y="6694129"/>
                </a:cubicBezTo>
                <a:cubicBezTo>
                  <a:pt x="5872776" y="6694129"/>
                  <a:pt x="5915719" y="6655962"/>
                  <a:pt x="5915719" y="6608881"/>
                </a:cubicBezTo>
                <a:cubicBezTo>
                  <a:pt x="5915719" y="6561801"/>
                  <a:pt x="5872776" y="6523634"/>
                  <a:pt x="5819803" y="6523634"/>
                </a:cubicBezTo>
                <a:close/>
                <a:moveTo>
                  <a:pt x="5481514" y="6398571"/>
                </a:moveTo>
                <a:cubicBezTo>
                  <a:pt x="5568958" y="6398571"/>
                  <a:pt x="5587204" y="6452378"/>
                  <a:pt x="5587204" y="6494875"/>
                </a:cubicBezTo>
                <a:cubicBezTo>
                  <a:pt x="5587204" y="6578898"/>
                  <a:pt x="5516356" y="6591121"/>
                  <a:pt x="5481514" y="6591121"/>
                </a:cubicBezTo>
                <a:cubicBezTo>
                  <a:pt x="5420557" y="6591121"/>
                  <a:pt x="5375864" y="6556979"/>
                  <a:pt x="5375864" y="6494875"/>
                </a:cubicBezTo>
                <a:cubicBezTo>
                  <a:pt x="5375864" y="6444527"/>
                  <a:pt x="5394790" y="6398590"/>
                  <a:pt x="5481514" y="6398590"/>
                </a:cubicBezTo>
                <a:close/>
                <a:moveTo>
                  <a:pt x="5481514" y="6295252"/>
                </a:moveTo>
                <a:cubicBezTo>
                  <a:pt x="5349397" y="6295252"/>
                  <a:pt x="5257174" y="6373970"/>
                  <a:pt x="5257174" y="6495303"/>
                </a:cubicBezTo>
                <a:cubicBezTo>
                  <a:pt x="5257174" y="6616635"/>
                  <a:pt x="5349436" y="6694498"/>
                  <a:pt x="5481514" y="6694498"/>
                </a:cubicBezTo>
                <a:cubicBezTo>
                  <a:pt x="5613651" y="6694498"/>
                  <a:pt x="5705175" y="6613642"/>
                  <a:pt x="5705175" y="6492407"/>
                </a:cubicBezTo>
                <a:cubicBezTo>
                  <a:pt x="5705175" y="6371172"/>
                  <a:pt x="5613631" y="6295252"/>
                  <a:pt x="5481514" y="6295252"/>
                </a:cubicBezTo>
                <a:close/>
                <a:moveTo>
                  <a:pt x="0" y="0"/>
                </a:moveTo>
                <a:lnTo>
                  <a:pt x="6096000" y="0"/>
                </a:lnTo>
                <a:lnTo>
                  <a:pt x="6096000" y="6858000"/>
                </a:lnTo>
                <a:lnTo>
                  <a:pt x="0" y="685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a:t>Klicka på ikonen för att infoga en bild</a:t>
            </a:r>
          </a:p>
        </p:txBody>
      </p:sp>
      <p:sp>
        <p:nvSpPr>
          <p:cNvPr id="2" name="Platshållare för sidfot 1">
            <a:extLst>
              <a:ext uri="{FF2B5EF4-FFF2-40B4-BE49-F238E27FC236}">
                <a16:creationId xmlns:a16="http://schemas.microsoft.com/office/drawing/2014/main" id="{44EF9359-BC15-4D1E-895F-1E0999A3336C}"/>
              </a:ext>
            </a:extLst>
          </p:cNvPr>
          <p:cNvSpPr>
            <a:spLocks noGrp="1"/>
          </p:cNvSpPr>
          <p:nvPr>
            <p:ph type="ftr" sz="quarter" idx="18"/>
          </p:nvPr>
        </p:nvSpPr>
        <p:spPr/>
        <p:txBody>
          <a:bodyPr/>
          <a:lstStyle/>
          <a:p>
            <a:r>
              <a:rPr lang="sv-SE"/>
              <a:t>Namn på presentationen</a:t>
            </a:r>
          </a:p>
        </p:txBody>
      </p:sp>
      <p:sp>
        <p:nvSpPr>
          <p:cNvPr id="4" name="Platshållare för bildnummer 3">
            <a:extLst>
              <a:ext uri="{FF2B5EF4-FFF2-40B4-BE49-F238E27FC236}">
                <a16:creationId xmlns:a16="http://schemas.microsoft.com/office/drawing/2014/main" id="{918ED438-7D48-4F90-8852-8B2A93C6AED8}"/>
              </a:ext>
            </a:extLst>
          </p:cNvPr>
          <p:cNvSpPr>
            <a:spLocks noGrp="1"/>
          </p:cNvSpPr>
          <p:nvPr>
            <p:ph type="sldNum" sz="quarter" idx="19"/>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3101205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ld höger vit symbol">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5256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p>
            <a:r>
              <a:rPr lang="sv-SE"/>
              <a:t>Klicka för att lägga till rubrik</a:t>
            </a:r>
          </a:p>
        </p:txBody>
      </p:sp>
      <p:sp>
        <p:nvSpPr>
          <p:cNvPr id="14" name="Platshållare för bild 13">
            <a:extLst>
              <a:ext uri="{FF2B5EF4-FFF2-40B4-BE49-F238E27FC236}">
                <a16:creationId xmlns:a16="http://schemas.microsoft.com/office/drawing/2014/main" id="{299CF786-416F-4D45-B878-3AC24926FE2F}"/>
              </a:ext>
            </a:extLst>
          </p:cNvPr>
          <p:cNvSpPr>
            <a:spLocks noGrp="1"/>
          </p:cNvSpPr>
          <p:nvPr>
            <p:ph type="pic" sz="quarter" idx="17" hasCustomPrompt="1"/>
          </p:nvPr>
        </p:nvSpPr>
        <p:spPr>
          <a:xfrm>
            <a:off x="6096000" y="0"/>
            <a:ext cx="6096000" cy="6858000"/>
          </a:xfrm>
          <a:custGeom>
            <a:avLst/>
            <a:gdLst>
              <a:gd name="connsiteX0" fmla="*/ 5819803 w 6096000"/>
              <a:gd name="connsiteY0" fmla="*/ 6523634 h 6858000"/>
              <a:gd name="connsiteX1" fmla="*/ 5723888 w 6096000"/>
              <a:gd name="connsiteY1" fmla="*/ 6608881 h 6858000"/>
              <a:gd name="connsiteX2" fmla="*/ 5819803 w 6096000"/>
              <a:gd name="connsiteY2" fmla="*/ 6694129 h 6858000"/>
              <a:gd name="connsiteX3" fmla="*/ 5915719 w 6096000"/>
              <a:gd name="connsiteY3" fmla="*/ 6608881 h 6858000"/>
              <a:gd name="connsiteX4" fmla="*/ 5819803 w 6096000"/>
              <a:gd name="connsiteY4" fmla="*/ 6523634 h 6858000"/>
              <a:gd name="connsiteX5" fmla="*/ 5481514 w 6096000"/>
              <a:gd name="connsiteY5" fmla="*/ 6398571 h 6858000"/>
              <a:gd name="connsiteX6" fmla="*/ 5587204 w 6096000"/>
              <a:gd name="connsiteY6" fmla="*/ 6494875 h 6858000"/>
              <a:gd name="connsiteX7" fmla="*/ 5481514 w 6096000"/>
              <a:gd name="connsiteY7" fmla="*/ 6591121 h 6858000"/>
              <a:gd name="connsiteX8" fmla="*/ 5375864 w 6096000"/>
              <a:gd name="connsiteY8" fmla="*/ 6494875 h 6858000"/>
              <a:gd name="connsiteX9" fmla="*/ 5481514 w 6096000"/>
              <a:gd name="connsiteY9" fmla="*/ 6398590 h 6858000"/>
              <a:gd name="connsiteX10" fmla="*/ 5481514 w 6096000"/>
              <a:gd name="connsiteY10" fmla="*/ 6295252 h 6858000"/>
              <a:gd name="connsiteX11" fmla="*/ 5257174 w 6096000"/>
              <a:gd name="connsiteY11" fmla="*/ 6495303 h 6858000"/>
              <a:gd name="connsiteX12" fmla="*/ 5481514 w 6096000"/>
              <a:gd name="connsiteY12" fmla="*/ 6694498 h 6858000"/>
              <a:gd name="connsiteX13" fmla="*/ 5705175 w 6096000"/>
              <a:gd name="connsiteY13" fmla="*/ 6492407 h 6858000"/>
              <a:gd name="connsiteX14" fmla="*/ 5481514 w 6096000"/>
              <a:gd name="connsiteY14" fmla="*/ 6295252 h 6858000"/>
              <a:gd name="connsiteX15" fmla="*/ 0 w 6096000"/>
              <a:gd name="connsiteY15" fmla="*/ 0 h 6858000"/>
              <a:gd name="connsiteX16" fmla="*/ 6096000 w 6096000"/>
              <a:gd name="connsiteY16" fmla="*/ 0 h 6858000"/>
              <a:gd name="connsiteX17" fmla="*/ 6096000 w 6096000"/>
              <a:gd name="connsiteY17" fmla="*/ 6858000 h 6858000"/>
              <a:gd name="connsiteX18" fmla="*/ 0 w 6096000"/>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96000" h="6858000">
                <a:moveTo>
                  <a:pt x="5819803" y="6523634"/>
                </a:moveTo>
                <a:cubicBezTo>
                  <a:pt x="5766831" y="6523634"/>
                  <a:pt x="5723888" y="6561801"/>
                  <a:pt x="5723888" y="6608881"/>
                </a:cubicBezTo>
                <a:cubicBezTo>
                  <a:pt x="5723888" y="6655962"/>
                  <a:pt x="5766831" y="6694129"/>
                  <a:pt x="5819803" y="6694129"/>
                </a:cubicBezTo>
                <a:cubicBezTo>
                  <a:pt x="5872776" y="6694129"/>
                  <a:pt x="5915719" y="6655962"/>
                  <a:pt x="5915719" y="6608881"/>
                </a:cubicBezTo>
                <a:cubicBezTo>
                  <a:pt x="5915719" y="6561801"/>
                  <a:pt x="5872776" y="6523634"/>
                  <a:pt x="5819803" y="6523634"/>
                </a:cubicBezTo>
                <a:close/>
                <a:moveTo>
                  <a:pt x="5481514" y="6398571"/>
                </a:moveTo>
                <a:cubicBezTo>
                  <a:pt x="5568958" y="6398571"/>
                  <a:pt x="5587204" y="6452378"/>
                  <a:pt x="5587204" y="6494875"/>
                </a:cubicBezTo>
                <a:cubicBezTo>
                  <a:pt x="5587204" y="6578898"/>
                  <a:pt x="5516356" y="6591121"/>
                  <a:pt x="5481514" y="6591121"/>
                </a:cubicBezTo>
                <a:cubicBezTo>
                  <a:pt x="5420557" y="6591121"/>
                  <a:pt x="5375864" y="6556979"/>
                  <a:pt x="5375864" y="6494875"/>
                </a:cubicBezTo>
                <a:cubicBezTo>
                  <a:pt x="5375864" y="6444527"/>
                  <a:pt x="5394790" y="6398590"/>
                  <a:pt x="5481514" y="6398590"/>
                </a:cubicBezTo>
                <a:close/>
                <a:moveTo>
                  <a:pt x="5481514" y="6295252"/>
                </a:moveTo>
                <a:cubicBezTo>
                  <a:pt x="5349397" y="6295252"/>
                  <a:pt x="5257174" y="6373970"/>
                  <a:pt x="5257174" y="6495303"/>
                </a:cubicBezTo>
                <a:cubicBezTo>
                  <a:pt x="5257174" y="6616635"/>
                  <a:pt x="5349436" y="6694498"/>
                  <a:pt x="5481514" y="6694498"/>
                </a:cubicBezTo>
                <a:cubicBezTo>
                  <a:pt x="5613651" y="6694498"/>
                  <a:pt x="5705175" y="6613642"/>
                  <a:pt x="5705175" y="6492407"/>
                </a:cubicBezTo>
                <a:cubicBezTo>
                  <a:pt x="5705175" y="6371172"/>
                  <a:pt x="5613631" y="6295252"/>
                  <a:pt x="5481514" y="6295252"/>
                </a:cubicBezTo>
                <a:close/>
                <a:moveTo>
                  <a:pt x="0" y="0"/>
                </a:moveTo>
                <a:lnTo>
                  <a:pt x="6096000" y="0"/>
                </a:lnTo>
                <a:lnTo>
                  <a:pt x="6096000" y="6858000"/>
                </a:lnTo>
                <a:lnTo>
                  <a:pt x="0" y="685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a:t>Klicka på ikonen för att infoga en bild</a:t>
            </a:r>
          </a:p>
        </p:txBody>
      </p:sp>
      <p:sp>
        <p:nvSpPr>
          <p:cNvPr id="2" name="Platshållare för sidfot 1">
            <a:extLst>
              <a:ext uri="{FF2B5EF4-FFF2-40B4-BE49-F238E27FC236}">
                <a16:creationId xmlns:a16="http://schemas.microsoft.com/office/drawing/2014/main" id="{3C147DAC-A40E-4F6A-83B2-7F4F4C6A93A1}"/>
              </a:ext>
            </a:extLst>
          </p:cNvPr>
          <p:cNvSpPr>
            <a:spLocks noGrp="1"/>
          </p:cNvSpPr>
          <p:nvPr>
            <p:ph type="ftr" sz="quarter" idx="18"/>
          </p:nvPr>
        </p:nvSpPr>
        <p:spPr/>
        <p:txBody>
          <a:bodyPr/>
          <a:lstStyle/>
          <a:p>
            <a:r>
              <a:rPr lang="sv-SE"/>
              <a:t>Namn på presentationen</a:t>
            </a:r>
          </a:p>
        </p:txBody>
      </p:sp>
      <p:sp>
        <p:nvSpPr>
          <p:cNvPr id="4" name="Platshållare för bildnummer 3">
            <a:extLst>
              <a:ext uri="{FF2B5EF4-FFF2-40B4-BE49-F238E27FC236}">
                <a16:creationId xmlns:a16="http://schemas.microsoft.com/office/drawing/2014/main" id="{011F75C0-5D88-4248-AF07-F90C0023080A}"/>
              </a:ext>
            </a:extLst>
          </p:cNvPr>
          <p:cNvSpPr>
            <a:spLocks noGrp="1"/>
          </p:cNvSpPr>
          <p:nvPr>
            <p:ph type="sldNum" sz="quarter" idx="19"/>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24795200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ld vänster">
    <p:spTree>
      <p:nvGrpSpPr>
        <p:cNvPr id="1" name=""/>
        <p:cNvGrpSpPr/>
        <p:nvPr/>
      </p:nvGrpSpPr>
      <p:grpSpPr>
        <a:xfrm>
          <a:off x="0" y="0"/>
          <a:ext cx="0" cy="0"/>
          <a:chOff x="0" y="0"/>
          <a:chExt cx="0" cy="0"/>
        </a:xfrm>
      </p:grpSpPr>
      <p:sp>
        <p:nvSpPr>
          <p:cNvPr id="13" name="Platshållare för bild 12">
            <a:extLst>
              <a:ext uri="{FF2B5EF4-FFF2-40B4-BE49-F238E27FC236}">
                <a16:creationId xmlns:a16="http://schemas.microsoft.com/office/drawing/2014/main" id="{E234714A-3A33-4C71-A318-83B864634DF3}"/>
              </a:ext>
            </a:extLst>
          </p:cNvPr>
          <p:cNvSpPr>
            <a:spLocks noGrp="1"/>
          </p:cNvSpPr>
          <p:nvPr>
            <p:ph type="pic" sz="quarter" idx="17" hasCustomPrompt="1"/>
          </p:nvPr>
        </p:nvSpPr>
        <p:spPr>
          <a:xfrm>
            <a:off x="0" y="0"/>
            <a:ext cx="6096000" cy="6858000"/>
          </a:xfrm>
          <a:solidFill>
            <a:schemeClr val="bg2"/>
          </a:solidFill>
        </p:spPr>
        <p:txBody>
          <a:bodyPr anchor="ctr" anchorCtr="0"/>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a:t>Klicka på ikonen för att infoga en bild</a:t>
            </a:r>
          </a:p>
        </p:txBody>
      </p:sp>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6570631" y="2160000"/>
            <a:ext cx="4784444"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6569357" y="335779"/>
            <a:ext cx="4784443"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6570633" y="684000"/>
            <a:ext cx="4784442" cy="1080000"/>
          </a:xfrm>
        </p:spPr>
        <p:txBody>
          <a:bodyPr/>
          <a:lstStyle/>
          <a:p>
            <a:r>
              <a:rPr lang="sv-SE"/>
              <a:t>Klicka för att lägga till rubrik</a:t>
            </a:r>
          </a:p>
        </p:txBody>
      </p:sp>
      <p:sp>
        <p:nvSpPr>
          <p:cNvPr id="15" name="Platshållare för sidfot 14">
            <a:extLst>
              <a:ext uri="{FF2B5EF4-FFF2-40B4-BE49-F238E27FC236}">
                <a16:creationId xmlns:a16="http://schemas.microsoft.com/office/drawing/2014/main" id="{82C444C1-0BE4-44E1-87A8-723805AB6333}"/>
              </a:ext>
            </a:extLst>
          </p:cNvPr>
          <p:cNvSpPr>
            <a:spLocks noGrp="1"/>
          </p:cNvSpPr>
          <p:nvPr>
            <p:ph type="ftr" sz="quarter" idx="18"/>
          </p:nvPr>
        </p:nvSpPr>
        <p:spPr/>
        <p:txBody>
          <a:bodyPr/>
          <a:lstStyle/>
          <a:p>
            <a:r>
              <a:rPr lang="sv-SE"/>
              <a:t>Namn på presentationen</a:t>
            </a:r>
          </a:p>
        </p:txBody>
      </p:sp>
      <p:sp>
        <p:nvSpPr>
          <p:cNvPr id="16" name="Platshållare för bildnummer 15">
            <a:extLst>
              <a:ext uri="{FF2B5EF4-FFF2-40B4-BE49-F238E27FC236}">
                <a16:creationId xmlns:a16="http://schemas.microsoft.com/office/drawing/2014/main" id="{E46A8813-78CF-4716-B0E2-964BFC19896D}"/>
              </a:ext>
            </a:extLst>
          </p:cNvPr>
          <p:cNvSpPr>
            <a:spLocks noGrp="1"/>
          </p:cNvSpPr>
          <p:nvPr>
            <p:ph type="sldNum" sz="quarter" idx="19"/>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11929954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ilde Stort Svart Symbol">
    <p:spTree>
      <p:nvGrpSpPr>
        <p:cNvPr id="1" name=""/>
        <p:cNvGrpSpPr/>
        <p:nvPr/>
      </p:nvGrpSpPr>
      <p:grpSpPr>
        <a:xfrm>
          <a:off x="0" y="0"/>
          <a:ext cx="0" cy="0"/>
          <a:chOff x="0" y="0"/>
          <a:chExt cx="0" cy="0"/>
        </a:xfrm>
      </p:grpSpPr>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p>
            <a:r>
              <a:rPr lang="sv-SE" dirty="0"/>
              <a:t>Klicka för att lägga till rubrik</a:t>
            </a:r>
          </a:p>
        </p:txBody>
      </p:sp>
      <p:sp>
        <p:nvSpPr>
          <p:cNvPr id="17" name="Picture Placeholder 16">
            <a:extLst>
              <a:ext uri="{FF2B5EF4-FFF2-40B4-BE49-F238E27FC236}">
                <a16:creationId xmlns:a16="http://schemas.microsoft.com/office/drawing/2014/main" id="{619FA3D9-B392-32A5-6E74-468EBA94938E}"/>
              </a:ext>
            </a:extLst>
          </p:cNvPr>
          <p:cNvSpPr>
            <a:spLocks noGrp="1"/>
          </p:cNvSpPr>
          <p:nvPr>
            <p:ph type="pic" sz="quarter" idx="17" hasCustomPrompt="1"/>
          </p:nvPr>
        </p:nvSpPr>
        <p:spPr>
          <a:xfrm>
            <a:off x="0" y="2160000"/>
            <a:ext cx="12192000" cy="4698000"/>
          </a:xfrm>
          <a:custGeom>
            <a:avLst/>
            <a:gdLst>
              <a:gd name="connsiteX0" fmla="*/ 11915803 w 12192000"/>
              <a:gd name="connsiteY0" fmla="*/ 4363634 h 4698000"/>
              <a:gd name="connsiteX1" fmla="*/ 11819888 w 12192000"/>
              <a:gd name="connsiteY1" fmla="*/ 4448881 h 4698000"/>
              <a:gd name="connsiteX2" fmla="*/ 11915803 w 12192000"/>
              <a:gd name="connsiteY2" fmla="*/ 4534129 h 4698000"/>
              <a:gd name="connsiteX3" fmla="*/ 12011719 w 12192000"/>
              <a:gd name="connsiteY3" fmla="*/ 4448881 h 4698000"/>
              <a:gd name="connsiteX4" fmla="*/ 11915803 w 12192000"/>
              <a:gd name="connsiteY4" fmla="*/ 4363634 h 4698000"/>
              <a:gd name="connsiteX5" fmla="*/ 11577514 w 12192000"/>
              <a:gd name="connsiteY5" fmla="*/ 4238571 h 4698000"/>
              <a:gd name="connsiteX6" fmla="*/ 11683204 w 12192000"/>
              <a:gd name="connsiteY6" fmla="*/ 4334875 h 4698000"/>
              <a:gd name="connsiteX7" fmla="*/ 11577514 w 12192000"/>
              <a:gd name="connsiteY7" fmla="*/ 4431121 h 4698000"/>
              <a:gd name="connsiteX8" fmla="*/ 11471864 w 12192000"/>
              <a:gd name="connsiteY8" fmla="*/ 4334875 h 4698000"/>
              <a:gd name="connsiteX9" fmla="*/ 11577514 w 12192000"/>
              <a:gd name="connsiteY9" fmla="*/ 4238590 h 4698000"/>
              <a:gd name="connsiteX10" fmla="*/ 11577514 w 12192000"/>
              <a:gd name="connsiteY10" fmla="*/ 4135252 h 4698000"/>
              <a:gd name="connsiteX11" fmla="*/ 11353174 w 12192000"/>
              <a:gd name="connsiteY11" fmla="*/ 4335303 h 4698000"/>
              <a:gd name="connsiteX12" fmla="*/ 11577514 w 12192000"/>
              <a:gd name="connsiteY12" fmla="*/ 4534498 h 4698000"/>
              <a:gd name="connsiteX13" fmla="*/ 11801175 w 12192000"/>
              <a:gd name="connsiteY13" fmla="*/ 4332407 h 4698000"/>
              <a:gd name="connsiteX14" fmla="*/ 11577514 w 12192000"/>
              <a:gd name="connsiteY14" fmla="*/ 4135252 h 4698000"/>
              <a:gd name="connsiteX15" fmla="*/ 0 w 12192000"/>
              <a:gd name="connsiteY15" fmla="*/ 0 h 4698000"/>
              <a:gd name="connsiteX16" fmla="*/ 12192000 w 12192000"/>
              <a:gd name="connsiteY16" fmla="*/ 0 h 4698000"/>
              <a:gd name="connsiteX17" fmla="*/ 12192000 w 12192000"/>
              <a:gd name="connsiteY17" fmla="*/ 4698000 h 4698000"/>
              <a:gd name="connsiteX18" fmla="*/ 0 w 12192000"/>
              <a:gd name="connsiteY18" fmla="*/ 4698000 h 46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4698000">
                <a:moveTo>
                  <a:pt x="11915803" y="4363634"/>
                </a:moveTo>
                <a:cubicBezTo>
                  <a:pt x="11862831" y="4363634"/>
                  <a:pt x="11819888" y="4401801"/>
                  <a:pt x="11819888" y="4448881"/>
                </a:cubicBezTo>
                <a:cubicBezTo>
                  <a:pt x="11819888" y="4495962"/>
                  <a:pt x="11862831" y="4534129"/>
                  <a:pt x="11915803" y="4534129"/>
                </a:cubicBezTo>
                <a:cubicBezTo>
                  <a:pt x="11968776" y="4534129"/>
                  <a:pt x="12011719" y="4495962"/>
                  <a:pt x="12011719" y="4448881"/>
                </a:cubicBezTo>
                <a:cubicBezTo>
                  <a:pt x="12011719" y="4401801"/>
                  <a:pt x="11968776" y="4363634"/>
                  <a:pt x="11915803" y="4363634"/>
                </a:cubicBezTo>
                <a:close/>
                <a:moveTo>
                  <a:pt x="11577514" y="4238571"/>
                </a:moveTo>
                <a:cubicBezTo>
                  <a:pt x="11664958" y="4238571"/>
                  <a:pt x="11683204" y="4292378"/>
                  <a:pt x="11683204" y="4334875"/>
                </a:cubicBezTo>
                <a:cubicBezTo>
                  <a:pt x="11683204" y="4418898"/>
                  <a:pt x="11612356" y="4431121"/>
                  <a:pt x="11577514" y="4431121"/>
                </a:cubicBezTo>
                <a:cubicBezTo>
                  <a:pt x="11516557" y="4431121"/>
                  <a:pt x="11471864" y="4396979"/>
                  <a:pt x="11471864" y="4334875"/>
                </a:cubicBezTo>
                <a:cubicBezTo>
                  <a:pt x="11471864" y="4284527"/>
                  <a:pt x="11490790" y="4238590"/>
                  <a:pt x="11577514" y="4238590"/>
                </a:cubicBezTo>
                <a:close/>
                <a:moveTo>
                  <a:pt x="11577514" y="4135252"/>
                </a:moveTo>
                <a:cubicBezTo>
                  <a:pt x="11445397" y="4135252"/>
                  <a:pt x="11353174" y="4213970"/>
                  <a:pt x="11353174" y="4335303"/>
                </a:cubicBezTo>
                <a:cubicBezTo>
                  <a:pt x="11353174" y="4456635"/>
                  <a:pt x="11445436" y="4534498"/>
                  <a:pt x="11577514" y="4534498"/>
                </a:cubicBezTo>
                <a:cubicBezTo>
                  <a:pt x="11709651" y="4534498"/>
                  <a:pt x="11801175" y="4453642"/>
                  <a:pt x="11801175" y="4332407"/>
                </a:cubicBezTo>
                <a:cubicBezTo>
                  <a:pt x="11801175" y="4211172"/>
                  <a:pt x="11709631" y="4135252"/>
                  <a:pt x="11577514" y="4135252"/>
                </a:cubicBezTo>
                <a:close/>
                <a:moveTo>
                  <a:pt x="0" y="0"/>
                </a:moveTo>
                <a:lnTo>
                  <a:pt x="12192000" y="0"/>
                </a:lnTo>
                <a:lnTo>
                  <a:pt x="12192000" y="4698000"/>
                </a:lnTo>
                <a:lnTo>
                  <a:pt x="0" y="469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dirty="0"/>
              <a:t>Klicka på ikonen för att infoga en bild</a:t>
            </a:r>
          </a:p>
        </p:txBody>
      </p:sp>
    </p:spTree>
    <p:extLst>
      <p:ext uri="{BB962C8B-B14F-4D97-AF65-F5344CB8AC3E}">
        <p14:creationId xmlns:p14="http://schemas.microsoft.com/office/powerpoint/2010/main" val="111974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tartsida - Marine">
    <p:bg>
      <p:bgPr>
        <a:solidFill>
          <a:schemeClr val="accent4"/>
        </a:solidFill>
        <a:effectLst/>
      </p:bgPr>
    </p:bg>
    <p:spTree>
      <p:nvGrpSpPr>
        <p:cNvPr id="1" name=""/>
        <p:cNvGrpSpPr/>
        <p:nvPr/>
      </p:nvGrpSpPr>
      <p:grpSpPr>
        <a:xfrm>
          <a:off x="0" y="0"/>
          <a:ext cx="0" cy="0"/>
          <a:chOff x="0" y="0"/>
          <a:chExt cx="0" cy="0"/>
        </a:xfrm>
      </p:grpSpPr>
      <p:pic>
        <p:nvPicPr>
          <p:cNvPr id="13" name="Bild 12">
            <a:extLst>
              <a:ext uri="{FF2B5EF4-FFF2-40B4-BE49-F238E27FC236}">
                <a16:creationId xmlns:a16="http://schemas.microsoft.com/office/drawing/2014/main" id="{73AD03C0-1331-4FD7-81DE-DB0BEC853E3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95407" y="2241619"/>
            <a:ext cx="6218092" cy="2412000"/>
          </a:xfrm>
          <a:prstGeom prst="rect">
            <a:avLst/>
          </a:prstGeom>
        </p:spPr>
      </p:pic>
    </p:spTree>
    <p:extLst>
      <p:ext uri="{BB962C8B-B14F-4D97-AF65-F5344CB8AC3E}">
        <p14:creationId xmlns:p14="http://schemas.microsoft.com/office/powerpoint/2010/main" val="10506492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lde Sort Hvitt Symbol">
    <p:spTree>
      <p:nvGrpSpPr>
        <p:cNvPr id="1" name=""/>
        <p:cNvGrpSpPr/>
        <p:nvPr/>
      </p:nvGrpSpPr>
      <p:grpSpPr>
        <a:xfrm>
          <a:off x="0" y="0"/>
          <a:ext cx="0" cy="0"/>
          <a:chOff x="0" y="0"/>
          <a:chExt cx="0" cy="0"/>
        </a:xfrm>
      </p:grpSpPr>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p>
            <a:r>
              <a:rPr lang="sv-SE"/>
              <a:t>Klicka för att lägga till rubrik</a:t>
            </a:r>
          </a:p>
        </p:txBody>
      </p:sp>
      <p:sp>
        <p:nvSpPr>
          <p:cNvPr id="7" name="Picture Placeholder 6">
            <a:extLst>
              <a:ext uri="{FF2B5EF4-FFF2-40B4-BE49-F238E27FC236}">
                <a16:creationId xmlns:a16="http://schemas.microsoft.com/office/drawing/2014/main" id="{62884FFC-974F-B6AA-6143-A18B3EDFA42F}"/>
              </a:ext>
            </a:extLst>
          </p:cNvPr>
          <p:cNvSpPr>
            <a:spLocks noGrp="1"/>
          </p:cNvSpPr>
          <p:nvPr>
            <p:ph type="pic" sz="quarter" idx="17" hasCustomPrompt="1"/>
          </p:nvPr>
        </p:nvSpPr>
        <p:spPr>
          <a:xfrm>
            <a:off x="0" y="2160000"/>
            <a:ext cx="12192000" cy="4698000"/>
          </a:xfrm>
          <a:custGeom>
            <a:avLst/>
            <a:gdLst>
              <a:gd name="connsiteX0" fmla="*/ 11915803 w 12192000"/>
              <a:gd name="connsiteY0" fmla="*/ 4363634 h 4698000"/>
              <a:gd name="connsiteX1" fmla="*/ 11819888 w 12192000"/>
              <a:gd name="connsiteY1" fmla="*/ 4448881 h 4698000"/>
              <a:gd name="connsiteX2" fmla="*/ 11915803 w 12192000"/>
              <a:gd name="connsiteY2" fmla="*/ 4534129 h 4698000"/>
              <a:gd name="connsiteX3" fmla="*/ 12011719 w 12192000"/>
              <a:gd name="connsiteY3" fmla="*/ 4448881 h 4698000"/>
              <a:gd name="connsiteX4" fmla="*/ 11915803 w 12192000"/>
              <a:gd name="connsiteY4" fmla="*/ 4363634 h 4698000"/>
              <a:gd name="connsiteX5" fmla="*/ 11577514 w 12192000"/>
              <a:gd name="connsiteY5" fmla="*/ 4238571 h 4698000"/>
              <a:gd name="connsiteX6" fmla="*/ 11683204 w 12192000"/>
              <a:gd name="connsiteY6" fmla="*/ 4334875 h 4698000"/>
              <a:gd name="connsiteX7" fmla="*/ 11577514 w 12192000"/>
              <a:gd name="connsiteY7" fmla="*/ 4431121 h 4698000"/>
              <a:gd name="connsiteX8" fmla="*/ 11471864 w 12192000"/>
              <a:gd name="connsiteY8" fmla="*/ 4334875 h 4698000"/>
              <a:gd name="connsiteX9" fmla="*/ 11577514 w 12192000"/>
              <a:gd name="connsiteY9" fmla="*/ 4238590 h 4698000"/>
              <a:gd name="connsiteX10" fmla="*/ 11577514 w 12192000"/>
              <a:gd name="connsiteY10" fmla="*/ 4135252 h 4698000"/>
              <a:gd name="connsiteX11" fmla="*/ 11353174 w 12192000"/>
              <a:gd name="connsiteY11" fmla="*/ 4335303 h 4698000"/>
              <a:gd name="connsiteX12" fmla="*/ 11577514 w 12192000"/>
              <a:gd name="connsiteY12" fmla="*/ 4534498 h 4698000"/>
              <a:gd name="connsiteX13" fmla="*/ 11801175 w 12192000"/>
              <a:gd name="connsiteY13" fmla="*/ 4332407 h 4698000"/>
              <a:gd name="connsiteX14" fmla="*/ 11577514 w 12192000"/>
              <a:gd name="connsiteY14" fmla="*/ 4135252 h 4698000"/>
              <a:gd name="connsiteX15" fmla="*/ 0 w 12192000"/>
              <a:gd name="connsiteY15" fmla="*/ 0 h 4698000"/>
              <a:gd name="connsiteX16" fmla="*/ 12192000 w 12192000"/>
              <a:gd name="connsiteY16" fmla="*/ 0 h 4698000"/>
              <a:gd name="connsiteX17" fmla="*/ 12192000 w 12192000"/>
              <a:gd name="connsiteY17" fmla="*/ 4698000 h 4698000"/>
              <a:gd name="connsiteX18" fmla="*/ 0 w 12192000"/>
              <a:gd name="connsiteY18" fmla="*/ 4698000 h 46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4698000">
                <a:moveTo>
                  <a:pt x="11915803" y="4363634"/>
                </a:moveTo>
                <a:cubicBezTo>
                  <a:pt x="11862831" y="4363634"/>
                  <a:pt x="11819888" y="4401801"/>
                  <a:pt x="11819888" y="4448881"/>
                </a:cubicBezTo>
                <a:cubicBezTo>
                  <a:pt x="11819888" y="4495962"/>
                  <a:pt x="11862831" y="4534129"/>
                  <a:pt x="11915803" y="4534129"/>
                </a:cubicBezTo>
                <a:cubicBezTo>
                  <a:pt x="11968776" y="4534129"/>
                  <a:pt x="12011719" y="4495962"/>
                  <a:pt x="12011719" y="4448881"/>
                </a:cubicBezTo>
                <a:cubicBezTo>
                  <a:pt x="12011719" y="4401801"/>
                  <a:pt x="11968776" y="4363634"/>
                  <a:pt x="11915803" y="4363634"/>
                </a:cubicBezTo>
                <a:close/>
                <a:moveTo>
                  <a:pt x="11577514" y="4238571"/>
                </a:moveTo>
                <a:cubicBezTo>
                  <a:pt x="11664958" y="4238571"/>
                  <a:pt x="11683204" y="4292378"/>
                  <a:pt x="11683204" y="4334875"/>
                </a:cubicBezTo>
                <a:cubicBezTo>
                  <a:pt x="11683204" y="4418898"/>
                  <a:pt x="11612356" y="4431121"/>
                  <a:pt x="11577514" y="4431121"/>
                </a:cubicBezTo>
                <a:cubicBezTo>
                  <a:pt x="11516557" y="4431121"/>
                  <a:pt x="11471864" y="4396979"/>
                  <a:pt x="11471864" y="4334875"/>
                </a:cubicBezTo>
                <a:cubicBezTo>
                  <a:pt x="11471864" y="4284527"/>
                  <a:pt x="11490790" y="4238590"/>
                  <a:pt x="11577514" y="4238590"/>
                </a:cubicBezTo>
                <a:close/>
                <a:moveTo>
                  <a:pt x="11577514" y="4135252"/>
                </a:moveTo>
                <a:cubicBezTo>
                  <a:pt x="11445397" y="4135252"/>
                  <a:pt x="11353174" y="4213970"/>
                  <a:pt x="11353174" y="4335303"/>
                </a:cubicBezTo>
                <a:cubicBezTo>
                  <a:pt x="11353174" y="4456635"/>
                  <a:pt x="11445436" y="4534498"/>
                  <a:pt x="11577514" y="4534498"/>
                </a:cubicBezTo>
                <a:cubicBezTo>
                  <a:pt x="11709651" y="4534498"/>
                  <a:pt x="11801175" y="4453642"/>
                  <a:pt x="11801175" y="4332407"/>
                </a:cubicBezTo>
                <a:cubicBezTo>
                  <a:pt x="11801175" y="4211172"/>
                  <a:pt x="11709631" y="4135252"/>
                  <a:pt x="11577514" y="4135252"/>
                </a:cubicBezTo>
                <a:close/>
                <a:moveTo>
                  <a:pt x="0" y="0"/>
                </a:moveTo>
                <a:lnTo>
                  <a:pt x="12192000" y="0"/>
                </a:lnTo>
                <a:lnTo>
                  <a:pt x="12192000" y="4698000"/>
                </a:lnTo>
                <a:lnTo>
                  <a:pt x="0" y="469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dirty="0"/>
              <a:t>Klicka på ikonen för att infoga en bild</a:t>
            </a:r>
          </a:p>
        </p:txBody>
      </p:sp>
    </p:spTree>
    <p:extLst>
      <p:ext uri="{BB962C8B-B14F-4D97-AF65-F5344CB8AC3E}">
        <p14:creationId xmlns:p14="http://schemas.microsoft.com/office/powerpoint/2010/main" val="3819655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lde Stort Svart Symbol Marine">
    <p:bg>
      <p:bgPr>
        <a:solidFill>
          <a:srgbClr val="003349"/>
        </a:solidFill>
        <a:effectLst/>
      </p:bgPr>
    </p:bg>
    <p:spTree>
      <p:nvGrpSpPr>
        <p:cNvPr id="1" name=""/>
        <p:cNvGrpSpPr/>
        <p:nvPr/>
      </p:nvGrpSpPr>
      <p:grpSpPr>
        <a:xfrm>
          <a:off x="0" y="0"/>
          <a:ext cx="0" cy="0"/>
          <a:chOff x="0" y="0"/>
          <a:chExt cx="0" cy="0"/>
        </a:xfrm>
      </p:grpSpPr>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lvl1pPr>
              <a:defRPr>
                <a:solidFill>
                  <a:schemeClr val="bg1"/>
                </a:solidFill>
              </a:defRPr>
            </a:lvl1pPr>
          </a:lstStyle>
          <a:p>
            <a:r>
              <a:rPr lang="sv-SE" dirty="0"/>
              <a:t>Klicka för att lägga till rubrik</a:t>
            </a:r>
          </a:p>
        </p:txBody>
      </p:sp>
      <p:sp>
        <p:nvSpPr>
          <p:cNvPr id="17" name="Picture Placeholder 16">
            <a:extLst>
              <a:ext uri="{FF2B5EF4-FFF2-40B4-BE49-F238E27FC236}">
                <a16:creationId xmlns:a16="http://schemas.microsoft.com/office/drawing/2014/main" id="{619FA3D9-B392-32A5-6E74-468EBA94938E}"/>
              </a:ext>
            </a:extLst>
          </p:cNvPr>
          <p:cNvSpPr>
            <a:spLocks noGrp="1"/>
          </p:cNvSpPr>
          <p:nvPr>
            <p:ph type="pic" sz="quarter" idx="17" hasCustomPrompt="1"/>
          </p:nvPr>
        </p:nvSpPr>
        <p:spPr>
          <a:xfrm>
            <a:off x="0" y="2160000"/>
            <a:ext cx="12192000" cy="4698000"/>
          </a:xfrm>
          <a:custGeom>
            <a:avLst/>
            <a:gdLst>
              <a:gd name="connsiteX0" fmla="*/ 11915803 w 12192000"/>
              <a:gd name="connsiteY0" fmla="*/ 4363634 h 4698000"/>
              <a:gd name="connsiteX1" fmla="*/ 11819888 w 12192000"/>
              <a:gd name="connsiteY1" fmla="*/ 4448881 h 4698000"/>
              <a:gd name="connsiteX2" fmla="*/ 11915803 w 12192000"/>
              <a:gd name="connsiteY2" fmla="*/ 4534129 h 4698000"/>
              <a:gd name="connsiteX3" fmla="*/ 12011719 w 12192000"/>
              <a:gd name="connsiteY3" fmla="*/ 4448881 h 4698000"/>
              <a:gd name="connsiteX4" fmla="*/ 11915803 w 12192000"/>
              <a:gd name="connsiteY4" fmla="*/ 4363634 h 4698000"/>
              <a:gd name="connsiteX5" fmla="*/ 11577514 w 12192000"/>
              <a:gd name="connsiteY5" fmla="*/ 4238571 h 4698000"/>
              <a:gd name="connsiteX6" fmla="*/ 11683204 w 12192000"/>
              <a:gd name="connsiteY6" fmla="*/ 4334875 h 4698000"/>
              <a:gd name="connsiteX7" fmla="*/ 11577514 w 12192000"/>
              <a:gd name="connsiteY7" fmla="*/ 4431121 h 4698000"/>
              <a:gd name="connsiteX8" fmla="*/ 11471864 w 12192000"/>
              <a:gd name="connsiteY8" fmla="*/ 4334875 h 4698000"/>
              <a:gd name="connsiteX9" fmla="*/ 11577514 w 12192000"/>
              <a:gd name="connsiteY9" fmla="*/ 4238590 h 4698000"/>
              <a:gd name="connsiteX10" fmla="*/ 11577514 w 12192000"/>
              <a:gd name="connsiteY10" fmla="*/ 4135252 h 4698000"/>
              <a:gd name="connsiteX11" fmla="*/ 11353174 w 12192000"/>
              <a:gd name="connsiteY11" fmla="*/ 4335303 h 4698000"/>
              <a:gd name="connsiteX12" fmla="*/ 11577514 w 12192000"/>
              <a:gd name="connsiteY12" fmla="*/ 4534498 h 4698000"/>
              <a:gd name="connsiteX13" fmla="*/ 11801175 w 12192000"/>
              <a:gd name="connsiteY13" fmla="*/ 4332407 h 4698000"/>
              <a:gd name="connsiteX14" fmla="*/ 11577514 w 12192000"/>
              <a:gd name="connsiteY14" fmla="*/ 4135252 h 4698000"/>
              <a:gd name="connsiteX15" fmla="*/ 0 w 12192000"/>
              <a:gd name="connsiteY15" fmla="*/ 0 h 4698000"/>
              <a:gd name="connsiteX16" fmla="*/ 12192000 w 12192000"/>
              <a:gd name="connsiteY16" fmla="*/ 0 h 4698000"/>
              <a:gd name="connsiteX17" fmla="*/ 12192000 w 12192000"/>
              <a:gd name="connsiteY17" fmla="*/ 4698000 h 4698000"/>
              <a:gd name="connsiteX18" fmla="*/ 0 w 12192000"/>
              <a:gd name="connsiteY18" fmla="*/ 4698000 h 46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4698000">
                <a:moveTo>
                  <a:pt x="11915803" y="4363634"/>
                </a:moveTo>
                <a:cubicBezTo>
                  <a:pt x="11862831" y="4363634"/>
                  <a:pt x="11819888" y="4401801"/>
                  <a:pt x="11819888" y="4448881"/>
                </a:cubicBezTo>
                <a:cubicBezTo>
                  <a:pt x="11819888" y="4495962"/>
                  <a:pt x="11862831" y="4534129"/>
                  <a:pt x="11915803" y="4534129"/>
                </a:cubicBezTo>
                <a:cubicBezTo>
                  <a:pt x="11968776" y="4534129"/>
                  <a:pt x="12011719" y="4495962"/>
                  <a:pt x="12011719" y="4448881"/>
                </a:cubicBezTo>
                <a:cubicBezTo>
                  <a:pt x="12011719" y="4401801"/>
                  <a:pt x="11968776" y="4363634"/>
                  <a:pt x="11915803" y="4363634"/>
                </a:cubicBezTo>
                <a:close/>
                <a:moveTo>
                  <a:pt x="11577514" y="4238571"/>
                </a:moveTo>
                <a:cubicBezTo>
                  <a:pt x="11664958" y="4238571"/>
                  <a:pt x="11683204" y="4292378"/>
                  <a:pt x="11683204" y="4334875"/>
                </a:cubicBezTo>
                <a:cubicBezTo>
                  <a:pt x="11683204" y="4418898"/>
                  <a:pt x="11612356" y="4431121"/>
                  <a:pt x="11577514" y="4431121"/>
                </a:cubicBezTo>
                <a:cubicBezTo>
                  <a:pt x="11516557" y="4431121"/>
                  <a:pt x="11471864" y="4396979"/>
                  <a:pt x="11471864" y="4334875"/>
                </a:cubicBezTo>
                <a:cubicBezTo>
                  <a:pt x="11471864" y="4284527"/>
                  <a:pt x="11490790" y="4238590"/>
                  <a:pt x="11577514" y="4238590"/>
                </a:cubicBezTo>
                <a:close/>
                <a:moveTo>
                  <a:pt x="11577514" y="4135252"/>
                </a:moveTo>
                <a:cubicBezTo>
                  <a:pt x="11445397" y="4135252"/>
                  <a:pt x="11353174" y="4213970"/>
                  <a:pt x="11353174" y="4335303"/>
                </a:cubicBezTo>
                <a:cubicBezTo>
                  <a:pt x="11353174" y="4456635"/>
                  <a:pt x="11445436" y="4534498"/>
                  <a:pt x="11577514" y="4534498"/>
                </a:cubicBezTo>
                <a:cubicBezTo>
                  <a:pt x="11709651" y="4534498"/>
                  <a:pt x="11801175" y="4453642"/>
                  <a:pt x="11801175" y="4332407"/>
                </a:cubicBezTo>
                <a:cubicBezTo>
                  <a:pt x="11801175" y="4211172"/>
                  <a:pt x="11709631" y="4135252"/>
                  <a:pt x="11577514" y="4135252"/>
                </a:cubicBezTo>
                <a:close/>
                <a:moveTo>
                  <a:pt x="0" y="0"/>
                </a:moveTo>
                <a:lnTo>
                  <a:pt x="12192000" y="0"/>
                </a:lnTo>
                <a:lnTo>
                  <a:pt x="12192000" y="4698000"/>
                </a:lnTo>
                <a:lnTo>
                  <a:pt x="0" y="469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dirty="0"/>
              <a:t>Klicka på ikonen för att infoga en bild</a:t>
            </a:r>
          </a:p>
        </p:txBody>
      </p:sp>
    </p:spTree>
    <p:extLst>
      <p:ext uri="{BB962C8B-B14F-4D97-AF65-F5344CB8AC3E}">
        <p14:creationId xmlns:p14="http://schemas.microsoft.com/office/powerpoint/2010/main" val="15525779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ilde Stort Hvitt Symbol Marine">
    <p:bg>
      <p:bgPr>
        <a:solidFill>
          <a:srgbClr val="003349"/>
        </a:solidFill>
        <a:effectLst/>
      </p:bgPr>
    </p:bg>
    <p:spTree>
      <p:nvGrpSpPr>
        <p:cNvPr id="1" name=""/>
        <p:cNvGrpSpPr/>
        <p:nvPr/>
      </p:nvGrpSpPr>
      <p:grpSpPr>
        <a:xfrm>
          <a:off x="0" y="0"/>
          <a:ext cx="0" cy="0"/>
          <a:chOff x="0" y="0"/>
          <a:chExt cx="0" cy="0"/>
        </a:xfrm>
      </p:grpSpPr>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lvl1pPr>
              <a:defRPr>
                <a:solidFill>
                  <a:schemeClr val="bg1"/>
                </a:solidFill>
              </a:defRPr>
            </a:lvl1pPr>
          </a:lstStyle>
          <a:p>
            <a:r>
              <a:rPr lang="sv-SE" dirty="0"/>
              <a:t>Klicka för att lägga till rubrik</a:t>
            </a:r>
          </a:p>
        </p:txBody>
      </p:sp>
      <p:sp>
        <p:nvSpPr>
          <p:cNvPr id="7" name="Picture Placeholder 6">
            <a:extLst>
              <a:ext uri="{FF2B5EF4-FFF2-40B4-BE49-F238E27FC236}">
                <a16:creationId xmlns:a16="http://schemas.microsoft.com/office/drawing/2014/main" id="{62884FFC-974F-B6AA-6143-A18B3EDFA42F}"/>
              </a:ext>
            </a:extLst>
          </p:cNvPr>
          <p:cNvSpPr>
            <a:spLocks noGrp="1"/>
          </p:cNvSpPr>
          <p:nvPr>
            <p:ph type="pic" sz="quarter" idx="17" hasCustomPrompt="1"/>
          </p:nvPr>
        </p:nvSpPr>
        <p:spPr>
          <a:xfrm>
            <a:off x="0" y="2160000"/>
            <a:ext cx="12192000" cy="4698000"/>
          </a:xfrm>
          <a:custGeom>
            <a:avLst/>
            <a:gdLst>
              <a:gd name="connsiteX0" fmla="*/ 11915803 w 12192000"/>
              <a:gd name="connsiteY0" fmla="*/ 4363634 h 4698000"/>
              <a:gd name="connsiteX1" fmla="*/ 11819888 w 12192000"/>
              <a:gd name="connsiteY1" fmla="*/ 4448881 h 4698000"/>
              <a:gd name="connsiteX2" fmla="*/ 11915803 w 12192000"/>
              <a:gd name="connsiteY2" fmla="*/ 4534129 h 4698000"/>
              <a:gd name="connsiteX3" fmla="*/ 12011719 w 12192000"/>
              <a:gd name="connsiteY3" fmla="*/ 4448881 h 4698000"/>
              <a:gd name="connsiteX4" fmla="*/ 11915803 w 12192000"/>
              <a:gd name="connsiteY4" fmla="*/ 4363634 h 4698000"/>
              <a:gd name="connsiteX5" fmla="*/ 11577514 w 12192000"/>
              <a:gd name="connsiteY5" fmla="*/ 4238571 h 4698000"/>
              <a:gd name="connsiteX6" fmla="*/ 11683204 w 12192000"/>
              <a:gd name="connsiteY6" fmla="*/ 4334875 h 4698000"/>
              <a:gd name="connsiteX7" fmla="*/ 11577514 w 12192000"/>
              <a:gd name="connsiteY7" fmla="*/ 4431121 h 4698000"/>
              <a:gd name="connsiteX8" fmla="*/ 11471864 w 12192000"/>
              <a:gd name="connsiteY8" fmla="*/ 4334875 h 4698000"/>
              <a:gd name="connsiteX9" fmla="*/ 11577514 w 12192000"/>
              <a:gd name="connsiteY9" fmla="*/ 4238590 h 4698000"/>
              <a:gd name="connsiteX10" fmla="*/ 11577514 w 12192000"/>
              <a:gd name="connsiteY10" fmla="*/ 4135252 h 4698000"/>
              <a:gd name="connsiteX11" fmla="*/ 11353174 w 12192000"/>
              <a:gd name="connsiteY11" fmla="*/ 4335303 h 4698000"/>
              <a:gd name="connsiteX12" fmla="*/ 11577514 w 12192000"/>
              <a:gd name="connsiteY12" fmla="*/ 4534498 h 4698000"/>
              <a:gd name="connsiteX13" fmla="*/ 11801175 w 12192000"/>
              <a:gd name="connsiteY13" fmla="*/ 4332407 h 4698000"/>
              <a:gd name="connsiteX14" fmla="*/ 11577514 w 12192000"/>
              <a:gd name="connsiteY14" fmla="*/ 4135252 h 4698000"/>
              <a:gd name="connsiteX15" fmla="*/ 0 w 12192000"/>
              <a:gd name="connsiteY15" fmla="*/ 0 h 4698000"/>
              <a:gd name="connsiteX16" fmla="*/ 12192000 w 12192000"/>
              <a:gd name="connsiteY16" fmla="*/ 0 h 4698000"/>
              <a:gd name="connsiteX17" fmla="*/ 12192000 w 12192000"/>
              <a:gd name="connsiteY17" fmla="*/ 4698000 h 4698000"/>
              <a:gd name="connsiteX18" fmla="*/ 0 w 12192000"/>
              <a:gd name="connsiteY18" fmla="*/ 4698000 h 46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4698000">
                <a:moveTo>
                  <a:pt x="11915803" y="4363634"/>
                </a:moveTo>
                <a:cubicBezTo>
                  <a:pt x="11862831" y="4363634"/>
                  <a:pt x="11819888" y="4401801"/>
                  <a:pt x="11819888" y="4448881"/>
                </a:cubicBezTo>
                <a:cubicBezTo>
                  <a:pt x="11819888" y="4495962"/>
                  <a:pt x="11862831" y="4534129"/>
                  <a:pt x="11915803" y="4534129"/>
                </a:cubicBezTo>
                <a:cubicBezTo>
                  <a:pt x="11968776" y="4534129"/>
                  <a:pt x="12011719" y="4495962"/>
                  <a:pt x="12011719" y="4448881"/>
                </a:cubicBezTo>
                <a:cubicBezTo>
                  <a:pt x="12011719" y="4401801"/>
                  <a:pt x="11968776" y="4363634"/>
                  <a:pt x="11915803" y="4363634"/>
                </a:cubicBezTo>
                <a:close/>
                <a:moveTo>
                  <a:pt x="11577514" y="4238571"/>
                </a:moveTo>
                <a:cubicBezTo>
                  <a:pt x="11664958" y="4238571"/>
                  <a:pt x="11683204" y="4292378"/>
                  <a:pt x="11683204" y="4334875"/>
                </a:cubicBezTo>
                <a:cubicBezTo>
                  <a:pt x="11683204" y="4418898"/>
                  <a:pt x="11612356" y="4431121"/>
                  <a:pt x="11577514" y="4431121"/>
                </a:cubicBezTo>
                <a:cubicBezTo>
                  <a:pt x="11516557" y="4431121"/>
                  <a:pt x="11471864" y="4396979"/>
                  <a:pt x="11471864" y="4334875"/>
                </a:cubicBezTo>
                <a:cubicBezTo>
                  <a:pt x="11471864" y="4284527"/>
                  <a:pt x="11490790" y="4238590"/>
                  <a:pt x="11577514" y="4238590"/>
                </a:cubicBezTo>
                <a:close/>
                <a:moveTo>
                  <a:pt x="11577514" y="4135252"/>
                </a:moveTo>
                <a:cubicBezTo>
                  <a:pt x="11445397" y="4135252"/>
                  <a:pt x="11353174" y="4213970"/>
                  <a:pt x="11353174" y="4335303"/>
                </a:cubicBezTo>
                <a:cubicBezTo>
                  <a:pt x="11353174" y="4456635"/>
                  <a:pt x="11445436" y="4534498"/>
                  <a:pt x="11577514" y="4534498"/>
                </a:cubicBezTo>
                <a:cubicBezTo>
                  <a:pt x="11709651" y="4534498"/>
                  <a:pt x="11801175" y="4453642"/>
                  <a:pt x="11801175" y="4332407"/>
                </a:cubicBezTo>
                <a:cubicBezTo>
                  <a:pt x="11801175" y="4211172"/>
                  <a:pt x="11709631" y="4135252"/>
                  <a:pt x="11577514" y="4135252"/>
                </a:cubicBezTo>
                <a:close/>
                <a:moveTo>
                  <a:pt x="0" y="0"/>
                </a:moveTo>
                <a:lnTo>
                  <a:pt x="12192000" y="0"/>
                </a:lnTo>
                <a:lnTo>
                  <a:pt x="12192000" y="4698000"/>
                </a:lnTo>
                <a:lnTo>
                  <a:pt x="0" y="469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dirty="0"/>
              <a:t>Klicka på ikonen för att infoga en bild</a:t>
            </a:r>
          </a:p>
        </p:txBody>
      </p:sp>
      <p:pic>
        <p:nvPicPr>
          <p:cNvPr id="2" name="Bild 11">
            <a:extLst>
              <a:ext uri="{FF2B5EF4-FFF2-40B4-BE49-F238E27FC236}">
                <a16:creationId xmlns:a16="http://schemas.microsoft.com/office/drawing/2014/main" id="{198ACB11-DE4B-EB4D-8627-51DFCFD6CBE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27824362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lde Stort Svart Symbol Light Marine">
    <p:bg>
      <p:bgPr>
        <a:solidFill>
          <a:srgbClr val="003349">
            <a:alpha val="25098"/>
          </a:srgbClr>
        </a:solidFill>
        <a:effectLst/>
      </p:bgPr>
    </p:bg>
    <p:spTree>
      <p:nvGrpSpPr>
        <p:cNvPr id="1" name=""/>
        <p:cNvGrpSpPr/>
        <p:nvPr/>
      </p:nvGrpSpPr>
      <p:grpSpPr>
        <a:xfrm>
          <a:off x="0" y="0"/>
          <a:ext cx="0" cy="0"/>
          <a:chOff x="0" y="0"/>
          <a:chExt cx="0" cy="0"/>
        </a:xfrm>
      </p:grpSpPr>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lvl1pPr>
              <a:defRPr>
                <a:solidFill>
                  <a:schemeClr val="tx1"/>
                </a:solidFill>
              </a:defRPr>
            </a:lvl1pPr>
          </a:lstStyle>
          <a:p>
            <a:r>
              <a:rPr lang="sv-SE" dirty="0"/>
              <a:t>Klicka för att lägga till rubrik</a:t>
            </a:r>
          </a:p>
        </p:txBody>
      </p:sp>
      <p:sp>
        <p:nvSpPr>
          <p:cNvPr id="17" name="Picture Placeholder 16">
            <a:extLst>
              <a:ext uri="{FF2B5EF4-FFF2-40B4-BE49-F238E27FC236}">
                <a16:creationId xmlns:a16="http://schemas.microsoft.com/office/drawing/2014/main" id="{619FA3D9-B392-32A5-6E74-468EBA94938E}"/>
              </a:ext>
            </a:extLst>
          </p:cNvPr>
          <p:cNvSpPr>
            <a:spLocks noGrp="1"/>
          </p:cNvSpPr>
          <p:nvPr>
            <p:ph type="pic" sz="quarter" idx="17" hasCustomPrompt="1"/>
          </p:nvPr>
        </p:nvSpPr>
        <p:spPr>
          <a:xfrm>
            <a:off x="0" y="2160000"/>
            <a:ext cx="12192000" cy="4698000"/>
          </a:xfrm>
          <a:custGeom>
            <a:avLst/>
            <a:gdLst>
              <a:gd name="connsiteX0" fmla="*/ 11915803 w 12192000"/>
              <a:gd name="connsiteY0" fmla="*/ 4363634 h 4698000"/>
              <a:gd name="connsiteX1" fmla="*/ 11819888 w 12192000"/>
              <a:gd name="connsiteY1" fmla="*/ 4448881 h 4698000"/>
              <a:gd name="connsiteX2" fmla="*/ 11915803 w 12192000"/>
              <a:gd name="connsiteY2" fmla="*/ 4534129 h 4698000"/>
              <a:gd name="connsiteX3" fmla="*/ 12011719 w 12192000"/>
              <a:gd name="connsiteY3" fmla="*/ 4448881 h 4698000"/>
              <a:gd name="connsiteX4" fmla="*/ 11915803 w 12192000"/>
              <a:gd name="connsiteY4" fmla="*/ 4363634 h 4698000"/>
              <a:gd name="connsiteX5" fmla="*/ 11577514 w 12192000"/>
              <a:gd name="connsiteY5" fmla="*/ 4238571 h 4698000"/>
              <a:gd name="connsiteX6" fmla="*/ 11683204 w 12192000"/>
              <a:gd name="connsiteY6" fmla="*/ 4334875 h 4698000"/>
              <a:gd name="connsiteX7" fmla="*/ 11577514 w 12192000"/>
              <a:gd name="connsiteY7" fmla="*/ 4431121 h 4698000"/>
              <a:gd name="connsiteX8" fmla="*/ 11471864 w 12192000"/>
              <a:gd name="connsiteY8" fmla="*/ 4334875 h 4698000"/>
              <a:gd name="connsiteX9" fmla="*/ 11577514 w 12192000"/>
              <a:gd name="connsiteY9" fmla="*/ 4238590 h 4698000"/>
              <a:gd name="connsiteX10" fmla="*/ 11577514 w 12192000"/>
              <a:gd name="connsiteY10" fmla="*/ 4135252 h 4698000"/>
              <a:gd name="connsiteX11" fmla="*/ 11353174 w 12192000"/>
              <a:gd name="connsiteY11" fmla="*/ 4335303 h 4698000"/>
              <a:gd name="connsiteX12" fmla="*/ 11577514 w 12192000"/>
              <a:gd name="connsiteY12" fmla="*/ 4534498 h 4698000"/>
              <a:gd name="connsiteX13" fmla="*/ 11801175 w 12192000"/>
              <a:gd name="connsiteY13" fmla="*/ 4332407 h 4698000"/>
              <a:gd name="connsiteX14" fmla="*/ 11577514 w 12192000"/>
              <a:gd name="connsiteY14" fmla="*/ 4135252 h 4698000"/>
              <a:gd name="connsiteX15" fmla="*/ 0 w 12192000"/>
              <a:gd name="connsiteY15" fmla="*/ 0 h 4698000"/>
              <a:gd name="connsiteX16" fmla="*/ 12192000 w 12192000"/>
              <a:gd name="connsiteY16" fmla="*/ 0 h 4698000"/>
              <a:gd name="connsiteX17" fmla="*/ 12192000 w 12192000"/>
              <a:gd name="connsiteY17" fmla="*/ 4698000 h 4698000"/>
              <a:gd name="connsiteX18" fmla="*/ 0 w 12192000"/>
              <a:gd name="connsiteY18" fmla="*/ 4698000 h 46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4698000">
                <a:moveTo>
                  <a:pt x="11915803" y="4363634"/>
                </a:moveTo>
                <a:cubicBezTo>
                  <a:pt x="11862831" y="4363634"/>
                  <a:pt x="11819888" y="4401801"/>
                  <a:pt x="11819888" y="4448881"/>
                </a:cubicBezTo>
                <a:cubicBezTo>
                  <a:pt x="11819888" y="4495962"/>
                  <a:pt x="11862831" y="4534129"/>
                  <a:pt x="11915803" y="4534129"/>
                </a:cubicBezTo>
                <a:cubicBezTo>
                  <a:pt x="11968776" y="4534129"/>
                  <a:pt x="12011719" y="4495962"/>
                  <a:pt x="12011719" y="4448881"/>
                </a:cubicBezTo>
                <a:cubicBezTo>
                  <a:pt x="12011719" y="4401801"/>
                  <a:pt x="11968776" y="4363634"/>
                  <a:pt x="11915803" y="4363634"/>
                </a:cubicBezTo>
                <a:close/>
                <a:moveTo>
                  <a:pt x="11577514" y="4238571"/>
                </a:moveTo>
                <a:cubicBezTo>
                  <a:pt x="11664958" y="4238571"/>
                  <a:pt x="11683204" y="4292378"/>
                  <a:pt x="11683204" y="4334875"/>
                </a:cubicBezTo>
                <a:cubicBezTo>
                  <a:pt x="11683204" y="4418898"/>
                  <a:pt x="11612356" y="4431121"/>
                  <a:pt x="11577514" y="4431121"/>
                </a:cubicBezTo>
                <a:cubicBezTo>
                  <a:pt x="11516557" y="4431121"/>
                  <a:pt x="11471864" y="4396979"/>
                  <a:pt x="11471864" y="4334875"/>
                </a:cubicBezTo>
                <a:cubicBezTo>
                  <a:pt x="11471864" y="4284527"/>
                  <a:pt x="11490790" y="4238590"/>
                  <a:pt x="11577514" y="4238590"/>
                </a:cubicBezTo>
                <a:close/>
                <a:moveTo>
                  <a:pt x="11577514" y="4135252"/>
                </a:moveTo>
                <a:cubicBezTo>
                  <a:pt x="11445397" y="4135252"/>
                  <a:pt x="11353174" y="4213970"/>
                  <a:pt x="11353174" y="4335303"/>
                </a:cubicBezTo>
                <a:cubicBezTo>
                  <a:pt x="11353174" y="4456635"/>
                  <a:pt x="11445436" y="4534498"/>
                  <a:pt x="11577514" y="4534498"/>
                </a:cubicBezTo>
                <a:cubicBezTo>
                  <a:pt x="11709651" y="4534498"/>
                  <a:pt x="11801175" y="4453642"/>
                  <a:pt x="11801175" y="4332407"/>
                </a:cubicBezTo>
                <a:cubicBezTo>
                  <a:pt x="11801175" y="4211172"/>
                  <a:pt x="11709631" y="4135252"/>
                  <a:pt x="11577514" y="4135252"/>
                </a:cubicBezTo>
                <a:close/>
                <a:moveTo>
                  <a:pt x="0" y="0"/>
                </a:moveTo>
                <a:lnTo>
                  <a:pt x="12192000" y="0"/>
                </a:lnTo>
                <a:lnTo>
                  <a:pt x="12192000" y="4698000"/>
                </a:lnTo>
                <a:lnTo>
                  <a:pt x="0" y="469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dirty="0"/>
              <a:t>Klicka på ikonen för att infoga en bild</a:t>
            </a:r>
          </a:p>
        </p:txBody>
      </p:sp>
    </p:spTree>
    <p:extLst>
      <p:ext uri="{BB962C8B-B14F-4D97-AF65-F5344CB8AC3E}">
        <p14:creationId xmlns:p14="http://schemas.microsoft.com/office/powerpoint/2010/main" val="39006439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ilde Stort Hvitt Symbol Light Marine">
    <p:bg>
      <p:bgPr>
        <a:solidFill>
          <a:srgbClr val="003349">
            <a:alpha val="25000"/>
          </a:srgbClr>
        </a:solidFill>
        <a:effectLst/>
      </p:bgPr>
    </p:bg>
    <p:spTree>
      <p:nvGrpSpPr>
        <p:cNvPr id="1" name=""/>
        <p:cNvGrpSpPr/>
        <p:nvPr/>
      </p:nvGrpSpPr>
      <p:grpSpPr>
        <a:xfrm>
          <a:off x="0" y="0"/>
          <a:ext cx="0" cy="0"/>
          <a:chOff x="0" y="0"/>
          <a:chExt cx="0" cy="0"/>
        </a:xfrm>
      </p:grpSpPr>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lvl1pPr>
              <a:defRPr>
                <a:solidFill>
                  <a:schemeClr val="tx1"/>
                </a:solidFill>
              </a:defRPr>
            </a:lvl1pPr>
          </a:lstStyle>
          <a:p>
            <a:r>
              <a:rPr lang="sv-SE" dirty="0"/>
              <a:t>Klicka för att lägga till rubrik</a:t>
            </a:r>
          </a:p>
        </p:txBody>
      </p:sp>
      <p:sp>
        <p:nvSpPr>
          <p:cNvPr id="7" name="Picture Placeholder 6">
            <a:extLst>
              <a:ext uri="{FF2B5EF4-FFF2-40B4-BE49-F238E27FC236}">
                <a16:creationId xmlns:a16="http://schemas.microsoft.com/office/drawing/2014/main" id="{62884FFC-974F-B6AA-6143-A18B3EDFA42F}"/>
              </a:ext>
            </a:extLst>
          </p:cNvPr>
          <p:cNvSpPr>
            <a:spLocks noGrp="1"/>
          </p:cNvSpPr>
          <p:nvPr>
            <p:ph type="pic" sz="quarter" idx="17" hasCustomPrompt="1"/>
          </p:nvPr>
        </p:nvSpPr>
        <p:spPr>
          <a:xfrm>
            <a:off x="0" y="2160000"/>
            <a:ext cx="12192000" cy="4698000"/>
          </a:xfrm>
          <a:custGeom>
            <a:avLst/>
            <a:gdLst>
              <a:gd name="connsiteX0" fmla="*/ 11915803 w 12192000"/>
              <a:gd name="connsiteY0" fmla="*/ 4363634 h 4698000"/>
              <a:gd name="connsiteX1" fmla="*/ 11819888 w 12192000"/>
              <a:gd name="connsiteY1" fmla="*/ 4448881 h 4698000"/>
              <a:gd name="connsiteX2" fmla="*/ 11915803 w 12192000"/>
              <a:gd name="connsiteY2" fmla="*/ 4534129 h 4698000"/>
              <a:gd name="connsiteX3" fmla="*/ 12011719 w 12192000"/>
              <a:gd name="connsiteY3" fmla="*/ 4448881 h 4698000"/>
              <a:gd name="connsiteX4" fmla="*/ 11915803 w 12192000"/>
              <a:gd name="connsiteY4" fmla="*/ 4363634 h 4698000"/>
              <a:gd name="connsiteX5" fmla="*/ 11577514 w 12192000"/>
              <a:gd name="connsiteY5" fmla="*/ 4238571 h 4698000"/>
              <a:gd name="connsiteX6" fmla="*/ 11683204 w 12192000"/>
              <a:gd name="connsiteY6" fmla="*/ 4334875 h 4698000"/>
              <a:gd name="connsiteX7" fmla="*/ 11577514 w 12192000"/>
              <a:gd name="connsiteY7" fmla="*/ 4431121 h 4698000"/>
              <a:gd name="connsiteX8" fmla="*/ 11471864 w 12192000"/>
              <a:gd name="connsiteY8" fmla="*/ 4334875 h 4698000"/>
              <a:gd name="connsiteX9" fmla="*/ 11577514 w 12192000"/>
              <a:gd name="connsiteY9" fmla="*/ 4238590 h 4698000"/>
              <a:gd name="connsiteX10" fmla="*/ 11577514 w 12192000"/>
              <a:gd name="connsiteY10" fmla="*/ 4135252 h 4698000"/>
              <a:gd name="connsiteX11" fmla="*/ 11353174 w 12192000"/>
              <a:gd name="connsiteY11" fmla="*/ 4335303 h 4698000"/>
              <a:gd name="connsiteX12" fmla="*/ 11577514 w 12192000"/>
              <a:gd name="connsiteY12" fmla="*/ 4534498 h 4698000"/>
              <a:gd name="connsiteX13" fmla="*/ 11801175 w 12192000"/>
              <a:gd name="connsiteY13" fmla="*/ 4332407 h 4698000"/>
              <a:gd name="connsiteX14" fmla="*/ 11577514 w 12192000"/>
              <a:gd name="connsiteY14" fmla="*/ 4135252 h 4698000"/>
              <a:gd name="connsiteX15" fmla="*/ 0 w 12192000"/>
              <a:gd name="connsiteY15" fmla="*/ 0 h 4698000"/>
              <a:gd name="connsiteX16" fmla="*/ 12192000 w 12192000"/>
              <a:gd name="connsiteY16" fmla="*/ 0 h 4698000"/>
              <a:gd name="connsiteX17" fmla="*/ 12192000 w 12192000"/>
              <a:gd name="connsiteY17" fmla="*/ 4698000 h 4698000"/>
              <a:gd name="connsiteX18" fmla="*/ 0 w 12192000"/>
              <a:gd name="connsiteY18" fmla="*/ 4698000 h 46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4698000">
                <a:moveTo>
                  <a:pt x="11915803" y="4363634"/>
                </a:moveTo>
                <a:cubicBezTo>
                  <a:pt x="11862831" y="4363634"/>
                  <a:pt x="11819888" y="4401801"/>
                  <a:pt x="11819888" y="4448881"/>
                </a:cubicBezTo>
                <a:cubicBezTo>
                  <a:pt x="11819888" y="4495962"/>
                  <a:pt x="11862831" y="4534129"/>
                  <a:pt x="11915803" y="4534129"/>
                </a:cubicBezTo>
                <a:cubicBezTo>
                  <a:pt x="11968776" y="4534129"/>
                  <a:pt x="12011719" y="4495962"/>
                  <a:pt x="12011719" y="4448881"/>
                </a:cubicBezTo>
                <a:cubicBezTo>
                  <a:pt x="12011719" y="4401801"/>
                  <a:pt x="11968776" y="4363634"/>
                  <a:pt x="11915803" y="4363634"/>
                </a:cubicBezTo>
                <a:close/>
                <a:moveTo>
                  <a:pt x="11577514" y="4238571"/>
                </a:moveTo>
                <a:cubicBezTo>
                  <a:pt x="11664958" y="4238571"/>
                  <a:pt x="11683204" y="4292378"/>
                  <a:pt x="11683204" y="4334875"/>
                </a:cubicBezTo>
                <a:cubicBezTo>
                  <a:pt x="11683204" y="4418898"/>
                  <a:pt x="11612356" y="4431121"/>
                  <a:pt x="11577514" y="4431121"/>
                </a:cubicBezTo>
                <a:cubicBezTo>
                  <a:pt x="11516557" y="4431121"/>
                  <a:pt x="11471864" y="4396979"/>
                  <a:pt x="11471864" y="4334875"/>
                </a:cubicBezTo>
                <a:cubicBezTo>
                  <a:pt x="11471864" y="4284527"/>
                  <a:pt x="11490790" y="4238590"/>
                  <a:pt x="11577514" y="4238590"/>
                </a:cubicBezTo>
                <a:close/>
                <a:moveTo>
                  <a:pt x="11577514" y="4135252"/>
                </a:moveTo>
                <a:cubicBezTo>
                  <a:pt x="11445397" y="4135252"/>
                  <a:pt x="11353174" y="4213970"/>
                  <a:pt x="11353174" y="4335303"/>
                </a:cubicBezTo>
                <a:cubicBezTo>
                  <a:pt x="11353174" y="4456635"/>
                  <a:pt x="11445436" y="4534498"/>
                  <a:pt x="11577514" y="4534498"/>
                </a:cubicBezTo>
                <a:cubicBezTo>
                  <a:pt x="11709651" y="4534498"/>
                  <a:pt x="11801175" y="4453642"/>
                  <a:pt x="11801175" y="4332407"/>
                </a:cubicBezTo>
                <a:cubicBezTo>
                  <a:pt x="11801175" y="4211172"/>
                  <a:pt x="11709631" y="4135252"/>
                  <a:pt x="11577514" y="4135252"/>
                </a:cubicBezTo>
                <a:close/>
                <a:moveTo>
                  <a:pt x="0" y="0"/>
                </a:moveTo>
                <a:lnTo>
                  <a:pt x="12192000" y="0"/>
                </a:lnTo>
                <a:lnTo>
                  <a:pt x="12192000" y="4698000"/>
                </a:lnTo>
                <a:lnTo>
                  <a:pt x="0" y="469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dirty="0"/>
              <a:t>Klicka på ikonen för att infoga en bild</a:t>
            </a:r>
          </a:p>
        </p:txBody>
      </p:sp>
      <p:pic>
        <p:nvPicPr>
          <p:cNvPr id="2" name="Bild 11">
            <a:extLst>
              <a:ext uri="{FF2B5EF4-FFF2-40B4-BE49-F238E27FC236}">
                <a16:creationId xmlns:a16="http://schemas.microsoft.com/office/drawing/2014/main" id="{198ACB11-DE4B-EB4D-8627-51DFCFD6CBE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1783612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 bi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3098554" y="2160000"/>
            <a:ext cx="392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9" name="Platshållare för innehåll 2">
            <a:extLst>
              <a:ext uri="{FF2B5EF4-FFF2-40B4-BE49-F238E27FC236}">
                <a16:creationId xmlns:a16="http://schemas.microsoft.com/office/drawing/2014/main" id="{4305D725-FB84-4611-909A-2E600571AEE6}"/>
              </a:ext>
            </a:extLst>
          </p:cNvPr>
          <p:cNvSpPr>
            <a:spLocks noGrp="1"/>
          </p:cNvSpPr>
          <p:nvPr>
            <p:ph sz="half" idx="14"/>
          </p:nvPr>
        </p:nvSpPr>
        <p:spPr>
          <a:xfrm>
            <a:off x="7432847" y="2160000"/>
            <a:ext cx="392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3097278"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3098554" y="684000"/>
            <a:ext cx="8258293" cy="1080000"/>
          </a:xfrm>
        </p:spPr>
        <p:txBody>
          <a:bodyPr/>
          <a:lstStyle/>
          <a:p>
            <a:r>
              <a:rPr lang="sv-SE"/>
              <a:t>Klicka för att lägga till rubrik</a:t>
            </a:r>
          </a:p>
        </p:txBody>
      </p:sp>
      <p:sp>
        <p:nvSpPr>
          <p:cNvPr id="12" name="Platshållare för bild 12">
            <a:extLst>
              <a:ext uri="{FF2B5EF4-FFF2-40B4-BE49-F238E27FC236}">
                <a16:creationId xmlns:a16="http://schemas.microsoft.com/office/drawing/2014/main" id="{8BC85EC3-6F18-438A-83E5-65B2C2DBB856}"/>
              </a:ext>
            </a:extLst>
          </p:cNvPr>
          <p:cNvSpPr>
            <a:spLocks noGrp="1"/>
          </p:cNvSpPr>
          <p:nvPr>
            <p:ph type="pic" sz="quarter" idx="17" hasCustomPrompt="1"/>
          </p:nvPr>
        </p:nvSpPr>
        <p:spPr>
          <a:xfrm>
            <a:off x="-1" y="0"/>
            <a:ext cx="2686985" cy="6858000"/>
          </a:xfrm>
          <a:solidFill>
            <a:schemeClr val="bg2"/>
          </a:solidFill>
        </p:spPr>
        <p:txBody>
          <a:bodyPr anchor="ctr" anchorCtr="0"/>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a:t>Klicka på ikonen för att infoga en bild</a:t>
            </a:r>
          </a:p>
        </p:txBody>
      </p:sp>
      <p:sp>
        <p:nvSpPr>
          <p:cNvPr id="13" name="Platshållare för sidfot 12">
            <a:extLst>
              <a:ext uri="{FF2B5EF4-FFF2-40B4-BE49-F238E27FC236}">
                <a16:creationId xmlns:a16="http://schemas.microsoft.com/office/drawing/2014/main" id="{7186FA60-9274-4A12-B09C-0B955504350B}"/>
              </a:ext>
            </a:extLst>
          </p:cNvPr>
          <p:cNvSpPr>
            <a:spLocks noGrp="1"/>
          </p:cNvSpPr>
          <p:nvPr>
            <p:ph type="ftr" sz="quarter" idx="18"/>
          </p:nvPr>
        </p:nvSpPr>
        <p:spPr/>
        <p:txBody>
          <a:bodyPr/>
          <a:lstStyle/>
          <a:p>
            <a:r>
              <a:rPr lang="sv-SE"/>
              <a:t>Namn på presentationen</a:t>
            </a:r>
          </a:p>
        </p:txBody>
      </p:sp>
      <p:sp>
        <p:nvSpPr>
          <p:cNvPr id="14" name="Platshållare för bildnummer 13">
            <a:extLst>
              <a:ext uri="{FF2B5EF4-FFF2-40B4-BE49-F238E27FC236}">
                <a16:creationId xmlns:a16="http://schemas.microsoft.com/office/drawing/2014/main" id="{510CBF1E-0F33-4FA0-A267-D91E48C7F948}"/>
              </a:ext>
            </a:extLst>
          </p:cNvPr>
          <p:cNvSpPr>
            <a:spLocks noGrp="1"/>
          </p:cNvSpPr>
          <p:nvPr>
            <p:ph type="sldNum" sz="quarter" idx="19"/>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38582823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itat">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3999"/>
            <a:ext cx="8208000" cy="2662175"/>
          </a:xfrm>
        </p:spPr>
        <p:txBody>
          <a:bodyPr anchor="b" anchorCtr="0"/>
          <a:lstStyle>
            <a:lvl1pPr>
              <a:defRPr sz="4000"/>
            </a:lvl1pPr>
          </a:lstStyle>
          <a:p>
            <a:r>
              <a:rPr lang="sv-SE"/>
              <a:t>Klicka för att skriva citat</a:t>
            </a:r>
          </a:p>
        </p:txBody>
      </p:sp>
      <p:sp>
        <p:nvSpPr>
          <p:cNvPr id="5" name="Platshållare för sidfot 4">
            <a:extLst>
              <a:ext uri="{FF2B5EF4-FFF2-40B4-BE49-F238E27FC236}">
                <a16:creationId xmlns:a16="http://schemas.microsoft.com/office/drawing/2014/main" id="{15C9D824-2D2B-43FF-8C26-EF7EBF3F07C0}"/>
              </a:ext>
            </a:extLst>
          </p:cNvPr>
          <p:cNvSpPr>
            <a:spLocks noGrp="1"/>
          </p:cNvSpPr>
          <p:nvPr>
            <p:ph type="ftr" sz="quarter" idx="17"/>
          </p:nvPr>
        </p:nvSpPr>
        <p:spPr/>
        <p:txBody>
          <a:bodyPr/>
          <a:lstStyle/>
          <a:p>
            <a:r>
              <a:rPr lang="sv-SE"/>
              <a:t>Namn på presentationen</a:t>
            </a:r>
          </a:p>
        </p:txBody>
      </p:sp>
      <p:sp>
        <p:nvSpPr>
          <p:cNvPr id="10" name="Platshållare för bildnummer 9">
            <a:extLst>
              <a:ext uri="{FF2B5EF4-FFF2-40B4-BE49-F238E27FC236}">
                <a16:creationId xmlns:a16="http://schemas.microsoft.com/office/drawing/2014/main" id="{95FF9E47-15EA-49CA-9091-6DC364FB1142}"/>
              </a:ext>
            </a:extLst>
          </p:cNvPr>
          <p:cNvSpPr>
            <a:spLocks noGrp="1"/>
          </p:cNvSpPr>
          <p:nvPr>
            <p:ph type="sldNum" sz="quarter" idx="18"/>
          </p:nvPr>
        </p:nvSpPr>
        <p:spPr/>
        <p:txBody>
          <a:bodyPr/>
          <a:lstStyle/>
          <a:p>
            <a:fld id="{89578386-84DA-45F9-ABB1-FE09AA2697D8}" type="slidenum">
              <a:rPr lang="sv-SE" smtClean="0"/>
              <a:pPr/>
              <a:t>‹#›</a:t>
            </a:fld>
            <a:endParaRPr lang="sv-SE"/>
          </a:p>
        </p:txBody>
      </p:sp>
      <p:sp>
        <p:nvSpPr>
          <p:cNvPr id="13" name="Platshållare för text 12">
            <a:extLst>
              <a:ext uri="{FF2B5EF4-FFF2-40B4-BE49-F238E27FC236}">
                <a16:creationId xmlns:a16="http://schemas.microsoft.com/office/drawing/2014/main" id="{4932A278-579F-4EF2-A633-B4AF56482EDB}"/>
              </a:ext>
            </a:extLst>
          </p:cNvPr>
          <p:cNvSpPr>
            <a:spLocks noGrp="1"/>
          </p:cNvSpPr>
          <p:nvPr>
            <p:ph type="body" sz="quarter" idx="19" hasCustomPrompt="1"/>
          </p:nvPr>
        </p:nvSpPr>
        <p:spPr>
          <a:xfrm>
            <a:off x="466724" y="3438000"/>
            <a:ext cx="5629275" cy="447261"/>
          </a:xfrm>
        </p:spPr>
        <p:txBody>
          <a:bodyPr>
            <a:normAutofit/>
          </a:bodyPr>
          <a:lstStyle>
            <a:lvl1pPr marL="0" indent="0">
              <a:buNone/>
              <a:defRPr sz="1000" cap="all" spc="40" baseline="0"/>
            </a:lvl1pPr>
          </a:lstStyle>
          <a:p>
            <a:pPr lvl="0"/>
            <a:r>
              <a:rPr lang="sv-SE"/>
              <a:t>Klicka och skriv namn</a:t>
            </a:r>
          </a:p>
        </p:txBody>
      </p:sp>
    </p:spTree>
    <p:extLst>
      <p:ext uri="{BB962C8B-B14F-4D97-AF65-F5344CB8AC3E}">
        <p14:creationId xmlns:p14="http://schemas.microsoft.com/office/powerpoint/2010/main" val="29186137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itat Light Marine">
    <p:bg>
      <p:bgPr>
        <a:solidFill>
          <a:srgbClr val="003349">
            <a:alpha val="25000"/>
          </a:srgbClr>
        </a:solidFill>
        <a:effectLst/>
      </p:bgPr>
    </p:bg>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3999"/>
            <a:ext cx="8208000" cy="2662175"/>
          </a:xfrm>
        </p:spPr>
        <p:txBody>
          <a:bodyPr anchor="b" anchorCtr="0"/>
          <a:lstStyle>
            <a:lvl1pPr>
              <a:defRPr sz="4000">
                <a:solidFill>
                  <a:schemeClr val="accent4"/>
                </a:solidFill>
              </a:defRPr>
            </a:lvl1pPr>
          </a:lstStyle>
          <a:p>
            <a:r>
              <a:rPr lang="sv-SE"/>
              <a:t>Klicka för att skriva citat</a:t>
            </a:r>
          </a:p>
        </p:txBody>
      </p:sp>
      <p:sp>
        <p:nvSpPr>
          <p:cNvPr id="5" name="Platshållare för sidfot 4">
            <a:extLst>
              <a:ext uri="{FF2B5EF4-FFF2-40B4-BE49-F238E27FC236}">
                <a16:creationId xmlns:a16="http://schemas.microsoft.com/office/drawing/2014/main" id="{15C9D824-2D2B-43FF-8C26-EF7EBF3F07C0}"/>
              </a:ext>
            </a:extLst>
          </p:cNvPr>
          <p:cNvSpPr>
            <a:spLocks noGrp="1"/>
          </p:cNvSpPr>
          <p:nvPr>
            <p:ph type="ftr" sz="quarter" idx="17"/>
          </p:nvPr>
        </p:nvSpPr>
        <p:spPr/>
        <p:txBody>
          <a:bodyPr/>
          <a:lstStyle>
            <a:lvl1pPr>
              <a:defRPr>
                <a:solidFill>
                  <a:schemeClr val="accent4"/>
                </a:solidFill>
              </a:defRPr>
            </a:lvl1pPr>
          </a:lstStyle>
          <a:p>
            <a:r>
              <a:rPr lang="sv-SE"/>
              <a:t>Namn på presentationen</a:t>
            </a:r>
          </a:p>
        </p:txBody>
      </p:sp>
      <p:sp>
        <p:nvSpPr>
          <p:cNvPr id="10" name="Platshållare för bildnummer 9">
            <a:extLst>
              <a:ext uri="{FF2B5EF4-FFF2-40B4-BE49-F238E27FC236}">
                <a16:creationId xmlns:a16="http://schemas.microsoft.com/office/drawing/2014/main" id="{95FF9E47-15EA-49CA-9091-6DC364FB1142}"/>
              </a:ext>
            </a:extLst>
          </p:cNvPr>
          <p:cNvSpPr>
            <a:spLocks noGrp="1"/>
          </p:cNvSpPr>
          <p:nvPr>
            <p:ph type="sldNum" sz="quarter" idx="18"/>
          </p:nvPr>
        </p:nvSpPr>
        <p:spPr/>
        <p:txBody>
          <a:bodyPr/>
          <a:lstStyle>
            <a:lvl1pPr>
              <a:defRPr>
                <a:solidFill>
                  <a:schemeClr val="accent4"/>
                </a:solidFill>
              </a:defRPr>
            </a:lvl1pPr>
          </a:lstStyle>
          <a:p>
            <a:fld id="{89578386-84DA-45F9-ABB1-FE09AA2697D8}" type="slidenum">
              <a:rPr lang="sv-SE" smtClean="0"/>
              <a:pPr/>
              <a:t>‹#›</a:t>
            </a:fld>
            <a:endParaRPr lang="sv-SE"/>
          </a:p>
        </p:txBody>
      </p:sp>
      <p:sp>
        <p:nvSpPr>
          <p:cNvPr id="13" name="Platshållare för text 12">
            <a:extLst>
              <a:ext uri="{FF2B5EF4-FFF2-40B4-BE49-F238E27FC236}">
                <a16:creationId xmlns:a16="http://schemas.microsoft.com/office/drawing/2014/main" id="{4932A278-579F-4EF2-A633-B4AF56482EDB}"/>
              </a:ext>
            </a:extLst>
          </p:cNvPr>
          <p:cNvSpPr>
            <a:spLocks noGrp="1"/>
          </p:cNvSpPr>
          <p:nvPr>
            <p:ph type="body" sz="quarter" idx="19" hasCustomPrompt="1"/>
          </p:nvPr>
        </p:nvSpPr>
        <p:spPr>
          <a:xfrm>
            <a:off x="466724" y="3436904"/>
            <a:ext cx="5629275" cy="447261"/>
          </a:xfrm>
        </p:spPr>
        <p:txBody>
          <a:bodyPr>
            <a:normAutofit/>
          </a:bodyPr>
          <a:lstStyle>
            <a:lvl1pPr marL="0" indent="0">
              <a:buNone/>
              <a:defRPr sz="1000" cap="all" spc="40" baseline="0">
                <a:solidFill>
                  <a:schemeClr val="accent4"/>
                </a:solidFill>
              </a:defRPr>
            </a:lvl1pPr>
          </a:lstStyle>
          <a:p>
            <a:pPr lvl="0"/>
            <a:r>
              <a:rPr lang="sv-SE"/>
              <a:t>Klicka och skriv namn</a:t>
            </a:r>
          </a:p>
        </p:txBody>
      </p:sp>
      <p:pic>
        <p:nvPicPr>
          <p:cNvPr id="7" name="Bild 6">
            <a:extLst>
              <a:ext uri="{FF2B5EF4-FFF2-40B4-BE49-F238E27FC236}">
                <a16:creationId xmlns:a16="http://schemas.microsoft.com/office/drawing/2014/main" id="{7BD6AF9E-FD9A-4223-B0A3-7581BEFA5EF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31825021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itat Marine">
    <p:bg>
      <p:bgPr>
        <a:solidFill>
          <a:schemeClr val="accent4"/>
        </a:solidFill>
        <a:effectLst/>
      </p:bgPr>
    </p:bg>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3999"/>
            <a:ext cx="8208000" cy="2662175"/>
          </a:xfrm>
        </p:spPr>
        <p:txBody>
          <a:bodyPr anchor="b" anchorCtr="0"/>
          <a:lstStyle>
            <a:lvl1pPr>
              <a:defRPr sz="4000">
                <a:solidFill>
                  <a:schemeClr val="bg1"/>
                </a:solidFill>
              </a:defRPr>
            </a:lvl1pPr>
          </a:lstStyle>
          <a:p>
            <a:r>
              <a:rPr lang="sv-SE"/>
              <a:t>Klicka för att skriva citat</a:t>
            </a:r>
          </a:p>
        </p:txBody>
      </p:sp>
      <p:sp>
        <p:nvSpPr>
          <p:cNvPr id="5" name="Platshållare för sidfot 4">
            <a:extLst>
              <a:ext uri="{FF2B5EF4-FFF2-40B4-BE49-F238E27FC236}">
                <a16:creationId xmlns:a16="http://schemas.microsoft.com/office/drawing/2014/main" id="{15C9D824-2D2B-43FF-8C26-EF7EBF3F07C0}"/>
              </a:ext>
            </a:extLst>
          </p:cNvPr>
          <p:cNvSpPr>
            <a:spLocks noGrp="1"/>
          </p:cNvSpPr>
          <p:nvPr>
            <p:ph type="ftr" sz="quarter" idx="17"/>
          </p:nvPr>
        </p:nvSpPr>
        <p:spPr/>
        <p:txBody>
          <a:bodyPr/>
          <a:lstStyle>
            <a:lvl1pPr>
              <a:defRPr>
                <a:solidFill>
                  <a:schemeClr val="bg1"/>
                </a:solidFill>
              </a:defRPr>
            </a:lvl1pPr>
          </a:lstStyle>
          <a:p>
            <a:r>
              <a:rPr lang="sv-SE"/>
              <a:t>Namn på presentationen</a:t>
            </a:r>
          </a:p>
        </p:txBody>
      </p:sp>
      <p:sp>
        <p:nvSpPr>
          <p:cNvPr id="10" name="Platshållare för bildnummer 9">
            <a:extLst>
              <a:ext uri="{FF2B5EF4-FFF2-40B4-BE49-F238E27FC236}">
                <a16:creationId xmlns:a16="http://schemas.microsoft.com/office/drawing/2014/main" id="{95FF9E47-15EA-49CA-9091-6DC364FB1142}"/>
              </a:ext>
            </a:extLst>
          </p:cNvPr>
          <p:cNvSpPr>
            <a:spLocks noGrp="1"/>
          </p:cNvSpPr>
          <p:nvPr>
            <p:ph type="sldNum" sz="quarter" idx="18"/>
          </p:nvPr>
        </p:nvSpPr>
        <p:spPr/>
        <p:txBody>
          <a:bodyPr/>
          <a:lstStyle>
            <a:lvl1pPr>
              <a:defRPr>
                <a:solidFill>
                  <a:schemeClr val="bg1"/>
                </a:solidFill>
              </a:defRPr>
            </a:lvl1pPr>
          </a:lstStyle>
          <a:p>
            <a:fld id="{89578386-84DA-45F9-ABB1-FE09AA2697D8}" type="slidenum">
              <a:rPr lang="sv-SE" smtClean="0"/>
              <a:pPr/>
              <a:t>‹#›</a:t>
            </a:fld>
            <a:endParaRPr lang="sv-SE"/>
          </a:p>
        </p:txBody>
      </p:sp>
      <p:sp>
        <p:nvSpPr>
          <p:cNvPr id="13" name="Platshållare för text 12">
            <a:extLst>
              <a:ext uri="{FF2B5EF4-FFF2-40B4-BE49-F238E27FC236}">
                <a16:creationId xmlns:a16="http://schemas.microsoft.com/office/drawing/2014/main" id="{4932A278-579F-4EF2-A633-B4AF56482EDB}"/>
              </a:ext>
            </a:extLst>
          </p:cNvPr>
          <p:cNvSpPr>
            <a:spLocks noGrp="1"/>
          </p:cNvSpPr>
          <p:nvPr>
            <p:ph type="body" sz="quarter" idx="19" hasCustomPrompt="1"/>
          </p:nvPr>
        </p:nvSpPr>
        <p:spPr>
          <a:xfrm>
            <a:off x="466724" y="3438000"/>
            <a:ext cx="5629275" cy="447261"/>
          </a:xfrm>
        </p:spPr>
        <p:txBody>
          <a:bodyPr>
            <a:normAutofit/>
          </a:bodyPr>
          <a:lstStyle>
            <a:lvl1pPr marL="0" indent="0">
              <a:buNone/>
              <a:defRPr sz="1000" cap="all" spc="40" baseline="0">
                <a:solidFill>
                  <a:schemeClr val="bg1"/>
                </a:solidFill>
              </a:defRPr>
            </a:lvl1pPr>
          </a:lstStyle>
          <a:p>
            <a:pPr lvl="0"/>
            <a:r>
              <a:rPr lang="sv-SE"/>
              <a:t>Klicka och skriv namn</a:t>
            </a:r>
          </a:p>
        </p:txBody>
      </p:sp>
      <p:pic>
        <p:nvPicPr>
          <p:cNvPr id="7" name="Bild 6">
            <a:extLst>
              <a:ext uri="{FF2B5EF4-FFF2-40B4-BE49-F238E27FC236}">
                <a16:creationId xmlns:a16="http://schemas.microsoft.com/office/drawing/2014/main" id="{7BD6AF9E-FD9A-4223-B0A3-7581BEFA5EF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16629698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gur - stor venstre">
    <p:spTree>
      <p:nvGrpSpPr>
        <p:cNvPr id="1" name=""/>
        <p:cNvGrpSpPr/>
        <p:nvPr/>
      </p:nvGrpSpPr>
      <p:grpSpPr>
        <a:xfrm>
          <a:off x="0" y="0"/>
          <a:ext cx="0" cy="0"/>
          <a:chOff x="0" y="0"/>
          <a:chExt cx="0" cy="0"/>
        </a:xfrm>
      </p:grpSpPr>
      <p:sp>
        <p:nvSpPr>
          <p:cNvPr id="5" name="Rektangel 4">
            <a:extLst>
              <a:ext uri="{FF2B5EF4-FFF2-40B4-BE49-F238E27FC236}">
                <a16:creationId xmlns:a16="http://schemas.microsoft.com/office/drawing/2014/main" id="{74704ED6-FCEB-4C68-9A67-B3C6AF9F3A3E}"/>
              </a:ext>
            </a:extLst>
          </p:cNvPr>
          <p:cNvSpPr/>
          <p:nvPr userDrawn="1"/>
        </p:nvSpPr>
        <p:spPr>
          <a:xfrm>
            <a:off x="9530082" y="0"/>
            <a:ext cx="266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9689510" y="1391621"/>
            <a:ext cx="2333215" cy="473993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4" name="Platshållare för sidfot 3">
            <a:extLst>
              <a:ext uri="{FF2B5EF4-FFF2-40B4-BE49-F238E27FC236}">
                <a16:creationId xmlns:a16="http://schemas.microsoft.com/office/drawing/2014/main" id="{C36744D9-0C96-4791-9118-A80068F680F1}"/>
              </a:ext>
            </a:extLst>
          </p:cNvPr>
          <p:cNvSpPr>
            <a:spLocks noGrp="1"/>
          </p:cNvSpPr>
          <p:nvPr>
            <p:ph type="ftr" sz="quarter" idx="17"/>
          </p:nvPr>
        </p:nvSpPr>
        <p:spPr/>
        <p:txBody>
          <a:bodyPr/>
          <a:lstStyle/>
          <a:p>
            <a:r>
              <a:rPr lang="sv-SE"/>
              <a:t>Namn på presentationen</a:t>
            </a:r>
          </a:p>
        </p:txBody>
      </p:sp>
      <p:sp>
        <p:nvSpPr>
          <p:cNvPr id="9" name="Platshållare för bildnummer 8">
            <a:extLst>
              <a:ext uri="{FF2B5EF4-FFF2-40B4-BE49-F238E27FC236}">
                <a16:creationId xmlns:a16="http://schemas.microsoft.com/office/drawing/2014/main" id="{C0A84E7F-94E4-4151-BA90-8E21C27045E6}"/>
              </a:ext>
            </a:extLst>
          </p:cNvPr>
          <p:cNvSpPr>
            <a:spLocks noGrp="1"/>
          </p:cNvSpPr>
          <p:nvPr>
            <p:ph type="sldNum" sz="quarter" idx="18"/>
          </p:nvPr>
        </p:nvSpPr>
        <p:spPr/>
        <p:txBody>
          <a:bodyPr/>
          <a:lstStyle/>
          <a:p>
            <a:fld id="{89578386-84DA-45F9-ABB1-FE09AA2697D8}" type="slidenum">
              <a:rPr lang="sv-SE" smtClean="0"/>
              <a:pPr/>
              <a:t>‹#›</a:t>
            </a:fld>
            <a:endParaRPr lang="sv-SE"/>
          </a:p>
        </p:txBody>
      </p:sp>
      <p:pic>
        <p:nvPicPr>
          <p:cNvPr id="12" name="Bild 11">
            <a:extLst>
              <a:ext uri="{FF2B5EF4-FFF2-40B4-BE49-F238E27FC236}">
                <a16:creationId xmlns:a16="http://schemas.microsoft.com/office/drawing/2014/main" id="{61C86522-3BA8-4F5D-B5E4-600041211C5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
        <p:nvSpPr>
          <p:cNvPr id="15" name="Content Placeholder 14">
            <a:extLst>
              <a:ext uri="{FF2B5EF4-FFF2-40B4-BE49-F238E27FC236}">
                <a16:creationId xmlns:a16="http://schemas.microsoft.com/office/drawing/2014/main" id="{14C0ED61-BD39-F65C-FE81-48E498BB5844}"/>
              </a:ext>
            </a:extLst>
          </p:cNvPr>
          <p:cNvSpPr>
            <a:spLocks noGrp="1"/>
          </p:cNvSpPr>
          <p:nvPr>
            <p:ph sz="quarter" idx="19"/>
          </p:nvPr>
        </p:nvSpPr>
        <p:spPr>
          <a:xfrm>
            <a:off x="0" y="0"/>
            <a:ext cx="9530082" cy="6858000"/>
          </a:xfrm>
        </p:spPr>
        <p:txBody>
          <a:bodyPr/>
          <a:lstStyle>
            <a:lvl1pPr marL="0" indent="0">
              <a:buNone/>
              <a:defRPr/>
            </a:lvl1pPr>
          </a:lstStyle>
          <a:p>
            <a:pPr lvl="0"/>
            <a:r>
              <a:rPr lang="en-US"/>
              <a:t>Click to edit Master text styles</a:t>
            </a:r>
          </a:p>
        </p:txBody>
      </p:sp>
      <p:sp>
        <p:nvSpPr>
          <p:cNvPr id="2" name="Underrubrik 2">
            <a:extLst>
              <a:ext uri="{FF2B5EF4-FFF2-40B4-BE49-F238E27FC236}">
                <a16:creationId xmlns:a16="http://schemas.microsoft.com/office/drawing/2014/main" id="{FF808903-7A22-1AD9-3E71-03A78639D875}"/>
              </a:ext>
            </a:extLst>
          </p:cNvPr>
          <p:cNvSpPr>
            <a:spLocks noGrp="1"/>
          </p:cNvSpPr>
          <p:nvPr>
            <p:ph type="subTitle" idx="16" hasCustomPrompt="1"/>
          </p:nvPr>
        </p:nvSpPr>
        <p:spPr>
          <a:xfrm>
            <a:off x="9689511" y="378479"/>
            <a:ext cx="2333216"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Klicka och skriv överrubrik</a:t>
            </a:r>
          </a:p>
        </p:txBody>
      </p:sp>
      <p:sp>
        <p:nvSpPr>
          <p:cNvPr id="7" name="Rubrik 5">
            <a:extLst>
              <a:ext uri="{FF2B5EF4-FFF2-40B4-BE49-F238E27FC236}">
                <a16:creationId xmlns:a16="http://schemas.microsoft.com/office/drawing/2014/main" id="{22069AD7-B71C-BB01-EC13-3F187849ADA3}"/>
              </a:ext>
            </a:extLst>
          </p:cNvPr>
          <p:cNvSpPr>
            <a:spLocks noGrp="1"/>
          </p:cNvSpPr>
          <p:nvPr>
            <p:ph type="title" hasCustomPrompt="1"/>
          </p:nvPr>
        </p:nvSpPr>
        <p:spPr>
          <a:xfrm>
            <a:off x="9690785" y="726700"/>
            <a:ext cx="2333215" cy="568700"/>
          </a:xfrm>
        </p:spPr>
        <p:txBody>
          <a:bodyPr/>
          <a:lstStyle>
            <a:lvl1pPr>
              <a:defRPr sz="1800">
                <a:solidFill>
                  <a:schemeClr val="bg1"/>
                </a:solidFill>
              </a:defRPr>
            </a:lvl1pPr>
          </a:lstStyle>
          <a:p>
            <a:r>
              <a:rPr lang="sv-SE" dirty="0"/>
              <a:t>Klicka för att lägga till rubrik</a:t>
            </a:r>
          </a:p>
        </p:txBody>
      </p:sp>
    </p:spTree>
    <p:extLst>
      <p:ext uri="{BB962C8B-B14F-4D97-AF65-F5344CB8AC3E}">
        <p14:creationId xmlns:p14="http://schemas.microsoft.com/office/powerpoint/2010/main" val="2622968903"/>
      </p:ext>
    </p:extLst>
  </p:cSld>
  <p:clrMapOvr>
    <a:masterClrMapping/>
  </p:clrMapOvr>
  <p:extLst>
    <p:ext uri="{DCECCB84-F9BA-43D5-87BE-67443E8EF086}">
      <p15:sldGuideLst xmlns:p15="http://schemas.microsoft.com/office/powerpoint/2012/main">
        <p15:guide id="1" pos="600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ubrikbild - Marine">
    <p:spTree>
      <p:nvGrpSpPr>
        <p:cNvPr id="1" name=""/>
        <p:cNvGrpSpPr/>
        <p:nvPr/>
      </p:nvGrpSpPr>
      <p:grpSpPr>
        <a:xfrm>
          <a:off x="0" y="0"/>
          <a:ext cx="0" cy="0"/>
          <a:chOff x="0" y="0"/>
          <a:chExt cx="0" cy="0"/>
        </a:xfrm>
      </p:grpSpPr>
      <p:sp>
        <p:nvSpPr>
          <p:cNvPr id="11" name="Platshållare för bild 10">
            <a:extLst>
              <a:ext uri="{FF2B5EF4-FFF2-40B4-BE49-F238E27FC236}">
                <a16:creationId xmlns:a16="http://schemas.microsoft.com/office/drawing/2014/main" id="{699FE0FA-0A76-495E-900E-F6E153AE785D}"/>
              </a:ext>
            </a:extLst>
          </p:cNvPr>
          <p:cNvSpPr>
            <a:spLocks noGrp="1"/>
          </p:cNvSpPr>
          <p:nvPr>
            <p:ph type="pic" sz="quarter" idx="13" hasCustomPrompt="1"/>
          </p:nvPr>
        </p:nvSpPr>
        <p:spPr>
          <a:xfrm>
            <a:off x="0" y="0"/>
            <a:ext cx="12192000" cy="6858000"/>
          </a:xfrm>
          <a:custGeom>
            <a:avLst/>
            <a:gdLst>
              <a:gd name="connsiteX0" fmla="*/ 11915803 w 12192000"/>
              <a:gd name="connsiteY0" fmla="*/ 6523635 h 6858000"/>
              <a:gd name="connsiteX1" fmla="*/ 11819888 w 12192000"/>
              <a:gd name="connsiteY1" fmla="*/ 6608882 h 6858000"/>
              <a:gd name="connsiteX2" fmla="*/ 11915803 w 12192000"/>
              <a:gd name="connsiteY2" fmla="*/ 6694130 h 6858000"/>
              <a:gd name="connsiteX3" fmla="*/ 12011719 w 12192000"/>
              <a:gd name="connsiteY3" fmla="*/ 6608882 h 6858000"/>
              <a:gd name="connsiteX4" fmla="*/ 11915803 w 12192000"/>
              <a:gd name="connsiteY4" fmla="*/ 6523635 h 6858000"/>
              <a:gd name="connsiteX5" fmla="*/ 11577514 w 12192000"/>
              <a:gd name="connsiteY5" fmla="*/ 6398572 h 6858000"/>
              <a:gd name="connsiteX6" fmla="*/ 11683204 w 12192000"/>
              <a:gd name="connsiteY6" fmla="*/ 6494876 h 6858000"/>
              <a:gd name="connsiteX7" fmla="*/ 11577514 w 12192000"/>
              <a:gd name="connsiteY7" fmla="*/ 6591122 h 6858000"/>
              <a:gd name="connsiteX8" fmla="*/ 11471864 w 12192000"/>
              <a:gd name="connsiteY8" fmla="*/ 6494876 h 6858000"/>
              <a:gd name="connsiteX9" fmla="*/ 11577514 w 12192000"/>
              <a:gd name="connsiteY9" fmla="*/ 6398591 h 6858000"/>
              <a:gd name="connsiteX10" fmla="*/ 11577514 w 12192000"/>
              <a:gd name="connsiteY10" fmla="*/ 6295253 h 6858000"/>
              <a:gd name="connsiteX11" fmla="*/ 11353174 w 12192000"/>
              <a:gd name="connsiteY11" fmla="*/ 6495304 h 6858000"/>
              <a:gd name="connsiteX12" fmla="*/ 11577514 w 12192000"/>
              <a:gd name="connsiteY12" fmla="*/ 6694499 h 6858000"/>
              <a:gd name="connsiteX13" fmla="*/ 11801175 w 12192000"/>
              <a:gd name="connsiteY13" fmla="*/ 6492408 h 6858000"/>
              <a:gd name="connsiteX14" fmla="*/ 11577514 w 12192000"/>
              <a:gd name="connsiteY14" fmla="*/ 6295253 h 6858000"/>
              <a:gd name="connsiteX15" fmla="*/ 0 w 12192000"/>
              <a:gd name="connsiteY15" fmla="*/ 0 h 6858000"/>
              <a:gd name="connsiteX16" fmla="*/ 12192000 w 12192000"/>
              <a:gd name="connsiteY16" fmla="*/ 0 h 6858000"/>
              <a:gd name="connsiteX17" fmla="*/ 12192000 w 12192000"/>
              <a:gd name="connsiteY17" fmla="*/ 6858000 h 6858000"/>
              <a:gd name="connsiteX18" fmla="*/ 0 w 12192000"/>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6858000">
                <a:moveTo>
                  <a:pt x="11915803" y="6523635"/>
                </a:moveTo>
                <a:cubicBezTo>
                  <a:pt x="11862831" y="6523635"/>
                  <a:pt x="11819888" y="6561802"/>
                  <a:pt x="11819888" y="6608882"/>
                </a:cubicBezTo>
                <a:cubicBezTo>
                  <a:pt x="11819888" y="6655963"/>
                  <a:pt x="11862831" y="6694130"/>
                  <a:pt x="11915803" y="6694130"/>
                </a:cubicBezTo>
                <a:cubicBezTo>
                  <a:pt x="11968776" y="6694130"/>
                  <a:pt x="12011719" y="6655963"/>
                  <a:pt x="12011719" y="6608882"/>
                </a:cubicBezTo>
                <a:cubicBezTo>
                  <a:pt x="12011719" y="6561802"/>
                  <a:pt x="11968776" y="6523635"/>
                  <a:pt x="11915803" y="6523635"/>
                </a:cubicBezTo>
                <a:close/>
                <a:moveTo>
                  <a:pt x="11577514" y="6398572"/>
                </a:moveTo>
                <a:cubicBezTo>
                  <a:pt x="11664958" y="6398572"/>
                  <a:pt x="11683204" y="6452379"/>
                  <a:pt x="11683204" y="6494876"/>
                </a:cubicBezTo>
                <a:cubicBezTo>
                  <a:pt x="11683204" y="6578899"/>
                  <a:pt x="11612356" y="6591122"/>
                  <a:pt x="11577514" y="6591122"/>
                </a:cubicBezTo>
                <a:cubicBezTo>
                  <a:pt x="11516557" y="6591122"/>
                  <a:pt x="11471864" y="6556980"/>
                  <a:pt x="11471864" y="6494876"/>
                </a:cubicBezTo>
                <a:cubicBezTo>
                  <a:pt x="11471864" y="6444528"/>
                  <a:pt x="11490790" y="6398591"/>
                  <a:pt x="11577514" y="6398591"/>
                </a:cubicBezTo>
                <a:close/>
                <a:moveTo>
                  <a:pt x="11577514" y="6295253"/>
                </a:moveTo>
                <a:cubicBezTo>
                  <a:pt x="11445397" y="6295253"/>
                  <a:pt x="11353174" y="6373971"/>
                  <a:pt x="11353174" y="6495304"/>
                </a:cubicBezTo>
                <a:cubicBezTo>
                  <a:pt x="11353174" y="6616636"/>
                  <a:pt x="11445436" y="6694499"/>
                  <a:pt x="11577514" y="6694499"/>
                </a:cubicBezTo>
                <a:cubicBezTo>
                  <a:pt x="11709651" y="6694499"/>
                  <a:pt x="11801175" y="6613643"/>
                  <a:pt x="11801175" y="6492408"/>
                </a:cubicBezTo>
                <a:cubicBezTo>
                  <a:pt x="11801175" y="6371173"/>
                  <a:pt x="11709631" y="6295253"/>
                  <a:pt x="11577514" y="6295253"/>
                </a:cubicBezTo>
                <a:close/>
                <a:moveTo>
                  <a:pt x="0" y="0"/>
                </a:moveTo>
                <a:lnTo>
                  <a:pt x="12192000" y="0"/>
                </a:lnTo>
                <a:lnTo>
                  <a:pt x="12192000" y="6858000"/>
                </a:lnTo>
                <a:lnTo>
                  <a:pt x="0" y="6858000"/>
                </a:lnTo>
                <a:close/>
              </a:path>
            </a:pathLst>
          </a:custGeom>
          <a:solidFill>
            <a:schemeClr val="accent4"/>
          </a:solidFill>
        </p:spPr>
        <p:txBody>
          <a:bodyPr wrap="square" anchor="ctr" anchorCtr="0">
            <a:noAutofit/>
          </a:bodyPr>
          <a:lstStyle>
            <a:lvl1pPr marL="0" indent="0" algn="ctr">
              <a:buNone/>
              <a:defRPr>
                <a:solidFill>
                  <a:schemeClr val="bg1"/>
                </a:solidFill>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a:t>Klicka på ikonen för att infoga en bild</a:t>
            </a:r>
          </a:p>
        </p:txBody>
      </p:sp>
      <p:sp>
        <p:nvSpPr>
          <p:cNvPr id="2" name="Rubrik 1">
            <a:extLst>
              <a:ext uri="{FF2B5EF4-FFF2-40B4-BE49-F238E27FC236}">
                <a16:creationId xmlns:a16="http://schemas.microsoft.com/office/drawing/2014/main" id="{033FA9A5-34A0-47B3-B4B9-D66A9DF056F5}"/>
              </a:ext>
            </a:extLst>
          </p:cNvPr>
          <p:cNvSpPr>
            <a:spLocks noGrp="1"/>
          </p:cNvSpPr>
          <p:nvPr>
            <p:ph type="ctrTitle"/>
          </p:nvPr>
        </p:nvSpPr>
        <p:spPr>
          <a:xfrm>
            <a:off x="466726" y="1738039"/>
            <a:ext cx="5446396" cy="969962"/>
          </a:xfrm>
        </p:spPr>
        <p:txBody>
          <a:bodyPr anchor="t" anchorCtr="0">
            <a:noAutofit/>
          </a:bodyPr>
          <a:lstStyle>
            <a:lvl1pPr algn="l">
              <a:defRPr sz="3200">
                <a:solidFill>
                  <a:schemeClr val="bg1"/>
                </a:solidFill>
              </a:defRPr>
            </a:lvl1pPr>
          </a:lstStyle>
          <a:p>
            <a:r>
              <a:rPr lang="en-US"/>
              <a:t>Click to edit Master title style</a:t>
            </a:r>
            <a:endParaRPr lang="sv-SE"/>
          </a:p>
        </p:txBody>
      </p:sp>
      <p:sp>
        <p:nvSpPr>
          <p:cNvPr id="3" name="Underrubrik 2">
            <a:extLst>
              <a:ext uri="{FF2B5EF4-FFF2-40B4-BE49-F238E27FC236}">
                <a16:creationId xmlns:a16="http://schemas.microsoft.com/office/drawing/2014/main" id="{29F3CF07-C72F-412F-9119-968D1DE7247A}"/>
              </a:ext>
            </a:extLst>
          </p:cNvPr>
          <p:cNvSpPr>
            <a:spLocks noGrp="1"/>
          </p:cNvSpPr>
          <p:nvPr>
            <p:ph type="subTitle" idx="1"/>
          </p:nvPr>
        </p:nvSpPr>
        <p:spPr>
          <a:xfrm>
            <a:off x="466725" y="2813080"/>
            <a:ext cx="5446396" cy="612000"/>
          </a:xfrm>
        </p:spPr>
        <p:txBody>
          <a:bodyPr>
            <a:noAutofit/>
          </a:bodyPr>
          <a:lstStyle>
            <a:lvl1pPr marL="0" indent="0" algn="l">
              <a:lnSpc>
                <a:spcPct val="90000"/>
              </a:lnSpc>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8" name="Platshållare för text 7">
            <a:extLst>
              <a:ext uri="{FF2B5EF4-FFF2-40B4-BE49-F238E27FC236}">
                <a16:creationId xmlns:a16="http://schemas.microsoft.com/office/drawing/2014/main" id="{DDAAFCB8-0B57-4829-B66F-C95093A4F953}"/>
              </a:ext>
            </a:extLst>
          </p:cNvPr>
          <p:cNvSpPr>
            <a:spLocks noGrp="1"/>
          </p:cNvSpPr>
          <p:nvPr>
            <p:ph type="body" sz="quarter" idx="14" hasCustomPrompt="1"/>
          </p:nvPr>
        </p:nvSpPr>
        <p:spPr>
          <a:xfrm>
            <a:off x="466725" y="1302248"/>
            <a:ext cx="5446396" cy="342733"/>
          </a:xfrm>
        </p:spPr>
        <p:txBody>
          <a:bodyPr anchor="b" anchorCtr="0">
            <a:noAutofit/>
          </a:bodyPr>
          <a:lstStyle>
            <a:lvl1pPr marL="0" indent="0">
              <a:buNone/>
              <a:defRPr sz="1000" cap="all" spc="40" baseline="0">
                <a:solidFill>
                  <a:schemeClr val="bg1"/>
                </a:solidFill>
              </a:defRPr>
            </a:lvl1pPr>
          </a:lstStyle>
          <a:p>
            <a:pPr lvl="0"/>
            <a:r>
              <a:rPr lang="sv-SE"/>
              <a:t>Presentationens namn</a:t>
            </a:r>
          </a:p>
        </p:txBody>
      </p:sp>
    </p:spTree>
    <p:extLst>
      <p:ext uri="{BB962C8B-B14F-4D97-AF65-F5344CB8AC3E}">
        <p14:creationId xmlns:p14="http://schemas.microsoft.com/office/powerpoint/2010/main" val="28878516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igur - stor høyre">
    <p:spTree>
      <p:nvGrpSpPr>
        <p:cNvPr id="1" name=""/>
        <p:cNvGrpSpPr/>
        <p:nvPr/>
      </p:nvGrpSpPr>
      <p:grpSpPr>
        <a:xfrm>
          <a:off x="0" y="0"/>
          <a:ext cx="0" cy="0"/>
          <a:chOff x="0" y="0"/>
          <a:chExt cx="0" cy="0"/>
        </a:xfrm>
      </p:grpSpPr>
      <p:sp>
        <p:nvSpPr>
          <p:cNvPr id="5" name="Rektangel 4">
            <a:extLst>
              <a:ext uri="{FF2B5EF4-FFF2-40B4-BE49-F238E27FC236}">
                <a16:creationId xmlns:a16="http://schemas.microsoft.com/office/drawing/2014/main" id="{74704ED6-FCEB-4C68-9A67-B3C6AF9F3A3E}"/>
              </a:ext>
            </a:extLst>
          </p:cNvPr>
          <p:cNvSpPr/>
          <p:nvPr userDrawn="1"/>
        </p:nvSpPr>
        <p:spPr>
          <a:xfrm>
            <a:off x="-2082" y="0"/>
            <a:ext cx="266908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180110" y="1391621"/>
            <a:ext cx="2322380" cy="473993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4" name="Platshållare för sidfot 3">
            <a:extLst>
              <a:ext uri="{FF2B5EF4-FFF2-40B4-BE49-F238E27FC236}">
                <a16:creationId xmlns:a16="http://schemas.microsoft.com/office/drawing/2014/main" id="{C36744D9-0C96-4791-9118-A80068F680F1}"/>
              </a:ext>
            </a:extLst>
          </p:cNvPr>
          <p:cNvSpPr>
            <a:spLocks noGrp="1"/>
          </p:cNvSpPr>
          <p:nvPr>
            <p:ph type="ftr" sz="quarter" idx="17"/>
          </p:nvPr>
        </p:nvSpPr>
        <p:spPr/>
        <p:txBody>
          <a:bodyPr/>
          <a:lstStyle>
            <a:lvl1pPr>
              <a:defRPr>
                <a:solidFill>
                  <a:schemeClr val="bg1"/>
                </a:solidFill>
              </a:defRPr>
            </a:lvl1pPr>
          </a:lstStyle>
          <a:p>
            <a:r>
              <a:rPr lang="sv-SE" dirty="0"/>
              <a:t>Namn på presentationen</a:t>
            </a:r>
          </a:p>
        </p:txBody>
      </p:sp>
      <p:sp>
        <p:nvSpPr>
          <p:cNvPr id="9" name="Platshållare för bildnummer 8">
            <a:extLst>
              <a:ext uri="{FF2B5EF4-FFF2-40B4-BE49-F238E27FC236}">
                <a16:creationId xmlns:a16="http://schemas.microsoft.com/office/drawing/2014/main" id="{C0A84E7F-94E4-4151-BA90-8E21C27045E6}"/>
              </a:ext>
            </a:extLst>
          </p:cNvPr>
          <p:cNvSpPr>
            <a:spLocks noGrp="1"/>
          </p:cNvSpPr>
          <p:nvPr>
            <p:ph type="sldNum" sz="quarter" idx="18"/>
          </p:nvPr>
        </p:nvSpPr>
        <p:spPr/>
        <p:txBody>
          <a:bodyPr/>
          <a:lstStyle/>
          <a:p>
            <a:fld id="{89578386-84DA-45F9-ABB1-FE09AA2697D8}" type="slidenum">
              <a:rPr lang="sv-SE" smtClean="0"/>
              <a:pPr/>
              <a:t>‹#›</a:t>
            </a:fld>
            <a:endParaRPr lang="sv-SE"/>
          </a:p>
        </p:txBody>
      </p:sp>
      <p:sp>
        <p:nvSpPr>
          <p:cNvPr id="15" name="Content Placeholder 14">
            <a:extLst>
              <a:ext uri="{FF2B5EF4-FFF2-40B4-BE49-F238E27FC236}">
                <a16:creationId xmlns:a16="http://schemas.microsoft.com/office/drawing/2014/main" id="{14C0ED61-BD39-F65C-FE81-48E498BB5844}"/>
              </a:ext>
            </a:extLst>
          </p:cNvPr>
          <p:cNvSpPr>
            <a:spLocks noGrp="1"/>
          </p:cNvSpPr>
          <p:nvPr>
            <p:ph sz="quarter" idx="19"/>
          </p:nvPr>
        </p:nvSpPr>
        <p:spPr>
          <a:xfrm>
            <a:off x="2667000" y="0"/>
            <a:ext cx="9525000" cy="6858000"/>
          </a:xfrm>
        </p:spPr>
        <p:txBody>
          <a:bodyPr/>
          <a:lstStyle>
            <a:lvl1pPr marL="0" indent="0">
              <a:buNone/>
              <a:defRPr/>
            </a:lvl1pPr>
          </a:lstStyle>
          <a:p>
            <a:pPr lvl="0"/>
            <a:r>
              <a:rPr lang="en-US"/>
              <a:t>Click to edit Master text styles</a:t>
            </a:r>
          </a:p>
        </p:txBody>
      </p:sp>
      <p:sp>
        <p:nvSpPr>
          <p:cNvPr id="8" name="Underrubrik 2">
            <a:extLst>
              <a:ext uri="{FF2B5EF4-FFF2-40B4-BE49-F238E27FC236}">
                <a16:creationId xmlns:a16="http://schemas.microsoft.com/office/drawing/2014/main" id="{B2071AEC-DFDE-6C90-4653-0F70CC82A7FF}"/>
              </a:ext>
            </a:extLst>
          </p:cNvPr>
          <p:cNvSpPr>
            <a:spLocks noGrp="1"/>
          </p:cNvSpPr>
          <p:nvPr>
            <p:ph type="subTitle" idx="16" hasCustomPrompt="1"/>
          </p:nvPr>
        </p:nvSpPr>
        <p:spPr>
          <a:xfrm>
            <a:off x="192220" y="378479"/>
            <a:ext cx="2322380"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Klicka och skriv överrubrik</a:t>
            </a:r>
          </a:p>
        </p:txBody>
      </p:sp>
      <p:sp>
        <p:nvSpPr>
          <p:cNvPr id="10" name="Rubrik 5">
            <a:extLst>
              <a:ext uri="{FF2B5EF4-FFF2-40B4-BE49-F238E27FC236}">
                <a16:creationId xmlns:a16="http://schemas.microsoft.com/office/drawing/2014/main" id="{049C8FDE-7EC2-8635-3478-70665832E6A0}"/>
              </a:ext>
            </a:extLst>
          </p:cNvPr>
          <p:cNvSpPr>
            <a:spLocks noGrp="1"/>
          </p:cNvSpPr>
          <p:nvPr>
            <p:ph type="title" hasCustomPrompt="1"/>
          </p:nvPr>
        </p:nvSpPr>
        <p:spPr>
          <a:xfrm>
            <a:off x="192220" y="726700"/>
            <a:ext cx="2322380" cy="568700"/>
          </a:xfrm>
        </p:spPr>
        <p:txBody>
          <a:bodyPr/>
          <a:lstStyle>
            <a:lvl1pPr>
              <a:defRPr sz="1800">
                <a:solidFill>
                  <a:schemeClr val="bg1"/>
                </a:solidFill>
              </a:defRPr>
            </a:lvl1pPr>
          </a:lstStyle>
          <a:p>
            <a:r>
              <a:rPr lang="sv-SE" dirty="0"/>
              <a:t>Klicka för att lägga till rubrik</a:t>
            </a:r>
          </a:p>
        </p:txBody>
      </p:sp>
    </p:spTree>
    <p:extLst>
      <p:ext uri="{BB962C8B-B14F-4D97-AF65-F5344CB8AC3E}">
        <p14:creationId xmlns:p14="http://schemas.microsoft.com/office/powerpoint/2010/main" val="4238811391"/>
      </p:ext>
    </p:extLst>
  </p:cSld>
  <p:clrMapOvr>
    <a:masterClrMapping/>
  </p:clrMapOvr>
  <p:extLst>
    <p:ext uri="{DCECCB84-F9BA-43D5-87BE-67443E8EF086}">
      <p15:sldGuideLst xmlns:p15="http://schemas.microsoft.com/office/powerpoint/2012/main">
        <p15:guide id="1" pos="1680" userDrawn="1">
          <p15:clr>
            <a:srgbClr val="FBAE40"/>
          </p15:clr>
        </p15:guide>
        <p15:guide id="2" orient="horz" pos="2160">
          <p15:clr>
            <a:srgbClr val="FBAE40"/>
          </p15:clr>
        </p15:guide>
        <p15:guide id="3"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BB159C0-4E51-44EA-B024-1D654832952D}"/>
              </a:ext>
            </a:extLst>
          </p:cNvPr>
          <p:cNvSpPr>
            <a:spLocks noGrp="1"/>
          </p:cNvSpPr>
          <p:nvPr>
            <p:ph type="title"/>
          </p:nvPr>
        </p:nvSpPr>
        <p:spPr/>
        <p:txBody>
          <a:bodyPr/>
          <a:lstStyle/>
          <a:p>
            <a:r>
              <a:rPr lang="en-US"/>
              <a:t>Click to edit Master title style</a:t>
            </a:r>
            <a:endParaRPr lang="sv-SE"/>
          </a:p>
        </p:txBody>
      </p:sp>
      <p:sp>
        <p:nvSpPr>
          <p:cNvPr id="13" name="Platshållare för sidfot 12">
            <a:extLst>
              <a:ext uri="{FF2B5EF4-FFF2-40B4-BE49-F238E27FC236}">
                <a16:creationId xmlns:a16="http://schemas.microsoft.com/office/drawing/2014/main" id="{0FA1F21B-2D3F-4927-8181-4F5280FF1313}"/>
              </a:ext>
            </a:extLst>
          </p:cNvPr>
          <p:cNvSpPr>
            <a:spLocks noGrp="1"/>
          </p:cNvSpPr>
          <p:nvPr>
            <p:ph type="ftr" sz="quarter" idx="10"/>
          </p:nvPr>
        </p:nvSpPr>
        <p:spPr/>
        <p:txBody>
          <a:bodyPr/>
          <a:lstStyle/>
          <a:p>
            <a:r>
              <a:rPr lang="sv-SE"/>
              <a:t>Namn på presentationen</a:t>
            </a:r>
          </a:p>
        </p:txBody>
      </p:sp>
      <p:sp>
        <p:nvSpPr>
          <p:cNvPr id="14" name="Platshållare för bildnummer 13">
            <a:extLst>
              <a:ext uri="{FF2B5EF4-FFF2-40B4-BE49-F238E27FC236}">
                <a16:creationId xmlns:a16="http://schemas.microsoft.com/office/drawing/2014/main" id="{2C71D847-D3A1-4670-A16E-00E50C0D115E}"/>
              </a:ext>
            </a:extLst>
          </p:cNvPr>
          <p:cNvSpPr>
            <a:spLocks noGrp="1"/>
          </p:cNvSpPr>
          <p:nvPr>
            <p:ph type="sldNum" sz="quarter" idx="11"/>
          </p:nvPr>
        </p:nvSpPr>
        <p:spPr/>
        <p:txBody>
          <a:bodyPr/>
          <a:lstStyle/>
          <a:p>
            <a:fld id="{89578386-84DA-45F9-ABB1-FE09AA2697D8}" type="slidenum">
              <a:rPr lang="sv-SE" smtClean="0"/>
              <a:pPr/>
              <a:t>‹#›</a:t>
            </a:fld>
            <a:endParaRPr lang="sv-SE"/>
          </a:p>
        </p:txBody>
      </p:sp>
      <p:sp>
        <p:nvSpPr>
          <p:cNvPr id="15" name="Underrubrik 2">
            <a:extLst>
              <a:ext uri="{FF2B5EF4-FFF2-40B4-BE49-F238E27FC236}">
                <a16:creationId xmlns:a16="http://schemas.microsoft.com/office/drawing/2014/main" id="{7C4ED12F-9493-4AAE-A67F-E31E71B889F3}"/>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pic>
        <p:nvPicPr>
          <p:cNvPr id="8" name="Graphic 11">
            <a:extLst>
              <a:ext uri="{FF2B5EF4-FFF2-40B4-BE49-F238E27FC236}">
                <a16:creationId xmlns:a16="http://schemas.microsoft.com/office/drawing/2014/main" id="{F7A0E8E8-A658-41B7-B689-948C64CAC88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265"/>
          <a:stretch/>
        </p:blipFill>
        <p:spPr>
          <a:xfrm>
            <a:off x="0" y="0"/>
            <a:ext cx="7139760" cy="6602080"/>
          </a:xfrm>
          <a:prstGeom prst="rect">
            <a:avLst/>
          </a:prstGeom>
        </p:spPr>
      </p:pic>
    </p:spTree>
    <p:extLst>
      <p:ext uri="{BB962C8B-B14F-4D97-AF65-F5344CB8AC3E}">
        <p14:creationId xmlns:p14="http://schemas.microsoft.com/office/powerpoint/2010/main" val="27952453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Endast rubrik Light Marine">
    <p:bg>
      <p:bgPr>
        <a:solidFill>
          <a:srgbClr val="003349">
            <a:alpha val="25000"/>
          </a:srgbClr>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BB159C0-4E51-44EA-B024-1D654832952D}"/>
              </a:ext>
            </a:extLst>
          </p:cNvPr>
          <p:cNvSpPr>
            <a:spLocks noGrp="1"/>
          </p:cNvSpPr>
          <p:nvPr>
            <p:ph type="title"/>
          </p:nvPr>
        </p:nvSpPr>
        <p:spPr/>
        <p:txBody>
          <a:bodyPr/>
          <a:lstStyle>
            <a:lvl1pPr>
              <a:defRPr>
                <a:solidFill>
                  <a:schemeClr val="accent4"/>
                </a:solidFill>
              </a:defRPr>
            </a:lvl1pPr>
          </a:lstStyle>
          <a:p>
            <a:r>
              <a:rPr lang="en-US"/>
              <a:t>Click to edit Master title style</a:t>
            </a:r>
            <a:endParaRPr lang="sv-SE"/>
          </a:p>
        </p:txBody>
      </p:sp>
      <p:sp>
        <p:nvSpPr>
          <p:cNvPr id="13" name="Platshållare för sidfot 12">
            <a:extLst>
              <a:ext uri="{FF2B5EF4-FFF2-40B4-BE49-F238E27FC236}">
                <a16:creationId xmlns:a16="http://schemas.microsoft.com/office/drawing/2014/main" id="{0FA1F21B-2D3F-4927-8181-4F5280FF1313}"/>
              </a:ext>
            </a:extLst>
          </p:cNvPr>
          <p:cNvSpPr>
            <a:spLocks noGrp="1"/>
          </p:cNvSpPr>
          <p:nvPr>
            <p:ph type="ftr" sz="quarter" idx="10"/>
          </p:nvPr>
        </p:nvSpPr>
        <p:spPr/>
        <p:txBody>
          <a:bodyPr/>
          <a:lstStyle>
            <a:lvl1pPr>
              <a:defRPr>
                <a:solidFill>
                  <a:schemeClr val="accent4"/>
                </a:solidFill>
              </a:defRPr>
            </a:lvl1pPr>
          </a:lstStyle>
          <a:p>
            <a:r>
              <a:rPr lang="sv-SE"/>
              <a:t>Namn på presentationen</a:t>
            </a:r>
          </a:p>
        </p:txBody>
      </p:sp>
      <p:sp>
        <p:nvSpPr>
          <p:cNvPr id="14" name="Platshållare för bildnummer 13">
            <a:extLst>
              <a:ext uri="{FF2B5EF4-FFF2-40B4-BE49-F238E27FC236}">
                <a16:creationId xmlns:a16="http://schemas.microsoft.com/office/drawing/2014/main" id="{2C71D847-D3A1-4670-A16E-00E50C0D115E}"/>
              </a:ext>
            </a:extLst>
          </p:cNvPr>
          <p:cNvSpPr>
            <a:spLocks noGrp="1"/>
          </p:cNvSpPr>
          <p:nvPr>
            <p:ph type="sldNum" sz="quarter" idx="11"/>
          </p:nvPr>
        </p:nvSpPr>
        <p:spPr/>
        <p:txBody>
          <a:bodyPr/>
          <a:lstStyle>
            <a:lvl1pPr>
              <a:defRPr>
                <a:solidFill>
                  <a:schemeClr val="accent4"/>
                </a:solidFill>
              </a:defRPr>
            </a:lvl1pPr>
          </a:lstStyle>
          <a:p>
            <a:fld id="{89578386-84DA-45F9-ABB1-FE09AA2697D8}" type="slidenum">
              <a:rPr lang="sv-SE" smtClean="0"/>
              <a:pPr/>
              <a:t>‹#›</a:t>
            </a:fld>
            <a:endParaRPr lang="sv-SE"/>
          </a:p>
        </p:txBody>
      </p:sp>
      <p:sp>
        <p:nvSpPr>
          <p:cNvPr id="15" name="Underrubrik 2">
            <a:extLst>
              <a:ext uri="{FF2B5EF4-FFF2-40B4-BE49-F238E27FC236}">
                <a16:creationId xmlns:a16="http://schemas.microsoft.com/office/drawing/2014/main" id="{7C4ED12F-9493-4AAE-A67F-E31E71B889F3}"/>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pic>
        <p:nvPicPr>
          <p:cNvPr id="8" name="Bild 7">
            <a:extLst>
              <a:ext uri="{FF2B5EF4-FFF2-40B4-BE49-F238E27FC236}">
                <a16:creationId xmlns:a16="http://schemas.microsoft.com/office/drawing/2014/main" id="{389323CA-BB73-4FAF-ABAC-AE570E96DD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pic>
        <p:nvPicPr>
          <p:cNvPr id="9" name="Graphic 11">
            <a:extLst>
              <a:ext uri="{FF2B5EF4-FFF2-40B4-BE49-F238E27FC236}">
                <a16:creationId xmlns:a16="http://schemas.microsoft.com/office/drawing/2014/main" id="{824182E5-787B-4F07-986E-BD195908DB5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34265"/>
          <a:stretch/>
        </p:blipFill>
        <p:spPr>
          <a:xfrm>
            <a:off x="0" y="0"/>
            <a:ext cx="7139760" cy="6602080"/>
          </a:xfrm>
          <a:prstGeom prst="rect">
            <a:avLst/>
          </a:prstGeom>
        </p:spPr>
      </p:pic>
    </p:spTree>
    <p:extLst>
      <p:ext uri="{BB962C8B-B14F-4D97-AF65-F5344CB8AC3E}">
        <p14:creationId xmlns:p14="http://schemas.microsoft.com/office/powerpoint/2010/main" val="20122167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Endast rubrik Marin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BB159C0-4E51-44EA-B024-1D654832952D}"/>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sv-SE"/>
          </a:p>
        </p:txBody>
      </p:sp>
      <p:sp>
        <p:nvSpPr>
          <p:cNvPr id="13" name="Platshållare för sidfot 12">
            <a:extLst>
              <a:ext uri="{FF2B5EF4-FFF2-40B4-BE49-F238E27FC236}">
                <a16:creationId xmlns:a16="http://schemas.microsoft.com/office/drawing/2014/main" id="{0FA1F21B-2D3F-4927-8181-4F5280FF1313}"/>
              </a:ext>
            </a:extLst>
          </p:cNvPr>
          <p:cNvSpPr>
            <a:spLocks noGrp="1"/>
          </p:cNvSpPr>
          <p:nvPr>
            <p:ph type="ftr" sz="quarter" idx="10"/>
          </p:nvPr>
        </p:nvSpPr>
        <p:spPr/>
        <p:txBody>
          <a:bodyPr/>
          <a:lstStyle>
            <a:lvl1pPr>
              <a:defRPr>
                <a:solidFill>
                  <a:schemeClr val="bg1"/>
                </a:solidFill>
              </a:defRPr>
            </a:lvl1pPr>
          </a:lstStyle>
          <a:p>
            <a:r>
              <a:rPr lang="sv-SE"/>
              <a:t>Namn på presentationen</a:t>
            </a:r>
          </a:p>
        </p:txBody>
      </p:sp>
      <p:sp>
        <p:nvSpPr>
          <p:cNvPr id="14" name="Platshållare för bildnummer 13">
            <a:extLst>
              <a:ext uri="{FF2B5EF4-FFF2-40B4-BE49-F238E27FC236}">
                <a16:creationId xmlns:a16="http://schemas.microsoft.com/office/drawing/2014/main" id="{2C71D847-D3A1-4670-A16E-00E50C0D115E}"/>
              </a:ext>
            </a:extLst>
          </p:cNvPr>
          <p:cNvSpPr>
            <a:spLocks noGrp="1"/>
          </p:cNvSpPr>
          <p:nvPr>
            <p:ph type="sldNum" sz="quarter" idx="11"/>
          </p:nvPr>
        </p:nvSpPr>
        <p:spPr/>
        <p:txBody>
          <a:bodyPr/>
          <a:lstStyle>
            <a:lvl1pPr>
              <a:defRPr>
                <a:solidFill>
                  <a:schemeClr val="bg1"/>
                </a:solidFill>
              </a:defRPr>
            </a:lvl1pPr>
          </a:lstStyle>
          <a:p>
            <a:fld id="{89578386-84DA-45F9-ABB1-FE09AA2697D8}" type="slidenum">
              <a:rPr lang="sv-SE" smtClean="0"/>
              <a:pPr/>
              <a:t>‹#›</a:t>
            </a:fld>
            <a:endParaRPr lang="sv-SE"/>
          </a:p>
        </p:txBody>
      </p:sp>
      <p:sp>
        <p:nvSpPr>
          <p:cNvPr id="15" name="Underrubrik 2">
            <a:extLst>
              <a:ext uri="{FF2B5EF4-FFF2-40B4-BE49-F238E27FC236}">
                <a16:creationId xmlns:a16="http://schemas.microsoft.com/office/drawing/2014/main" id="{7C4ED12F-9493-4AAE-A67F-E31E71B889F3}"/>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pic>
        <p:nvPicPr>
          <p:cNvPr id="4" name="Bild 3">
            <a:extLst>
              <a:ext uri="{FF2B5EF4-FFF2-40B4-BE49-F238E27FC236}">
                <a16:creationId xmlns:a16="http://schemas.microsoft.com/office/drawing/2014/main" id="{AE5F93B9-2C9B-4884-9D57-BEB09445C20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pic>
        <p:nvPicPr>
          <p:cNvPr id="8" name="Graphic 11">
            <a:extLst>
              <a:ext uri="{FF2B5EF4-FFF2-40B4-BE49-F238E27FC236}">
                <a16:creationId xmlns:a16="http://schemas.microsoft.com/office/drawing/2014/main" id="{FEA76978-AB48-40FD-9EA4-CFE3FB9DA8E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34265"/>
          <a:stretch/>
        </p:blipFill>
        <p:spPr>
          <a:xfrm>
            <a:off x="0" y="0"/>
            <a:ext cx="7139760" cy="6602080"/>
          </a:xfrm>
          <a:prstGeom prst="rect">
            <a:avLst/>
          </a:prstGeom>
        </p:spPr>
      </p:pic>
    </p:spTree>
    <p:extLst>
      <p:ext uri="{BB962C8B-B14F-4D97-AF65-F5344CB8AC3E}">
        <p14:creationId xmlns:p14="http://schemas.microsoft.com/office/powerpoint/2010/main" val="4848246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6" name="Platshållare för sidfot 5">
            <a:extLst>
              <a:ext uri="{FF2B5EF4-FFF2-40B4-BE49-F238E27FC236}">
                <a16:creationId xmlns:a16="http://schemas.microsoft.com/office/drawing/2014/main" id="{6988DDC6-8684-403D-8BCE-BAC6C74EC6B7}"/>
              </a:ext>
            </a:extLst>
          </p:cNvPr>
          <p:cNvSpPr>
            <a:spLocks noGrp="1"/>
          </p:cNvSpPr>
          <p:nvPr>
            <p:ph type="ftr" sz="quarter" idx="10"/>
          </p:nvPr>
        </p:nvSpPr>
        <p:spPr/>
        <p:txBody>
          <a:bodyPr/>
          <a:lstStyle/>
          <a:p>
            <a:r>
              <a:rPr lang="sv-SE"/>
              <a:t>Namn på presentationen</a:t>
            </a:r>
          </a:p>
        </p:txBody>
      </p:sp>
      <p:sp>
        <p:nvSpPr>
          <p:cNvPr id="7" name="Platshållare för bildnummer 6">
            <a:extLst>
              <a:ext uri="{FF2B5EF4-FFF2-40B4-BE49-F238E27FC236}">
                <a16:creationId xmlns:a16="http://schemas.microsoft.com/office/drawing/2014/main" id="{84EB8A90-5461-47E3-BFD8-38800DEB8DB9}"/>
              </a:ext>
            </a:extLst>
          </p:cNvPr>
          <p:cNvSpPr>
            <a:spLocks noGrp="1"/>
          </p:cNvSpPr>
          <p:nvPr>
            <p:ph type="sldNum" sz="quarter" idx="11"/>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17273116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lutsida">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33FA9A5-34A0-47B3-B4B9-D66A9DF056F5}"/>
              </a:ext>
            </a:extLst>
          </p:cNvPr>
          <p:cNvSpPr>
            <a:spLocks noGrp="1"/>
          </p:cNvSpPr>
          <p:nvPr>
            <p:ph type="ctrTitle"/>
          </p:nvPr>
        </p:nvSpPr>
        <p:spPr>
          <a:xfrm>
            <a:off x="466726" y="889907"/>
            <a:ext cx="5256000" cy="1080000"/>
          </a:xfrm>
        </p:spPr>
        <p:txBody>
          <a:bodyPr anchor="t" anchorCtr="0">
            <a:noAutofit/>
          </a:bodyPr>
          <a:lstStyle>
            <a:lvl1pPr algn="l">
              <a:defRPr sz="3200">
                <a:solidFill>
                  <a:schemeClr val="bg1"/>
                </a:solidFill>
              </a:defRPr>
            </a:lvl1pPr>
          </a:lstStyle>
          <a:p>
            <a:r>
              <a:rPr lang="en-US"/>
              <a:t>Click to edit Master title style</a:t>
            </a:r>
            <a:endParaRPr lang="sv-SE"/>
          </a:p>
        </p:txBody>
      </p:sp>
      <p:sp>
        <p:nvSpPr>
          <p:cNvPr id="8" name="Platshållare för text 7">
            <a:extLst>
              <a:ext uri="{FF2B5EF4-FFF2-40B4-BE49-F238E27FC236}">
                <a16:creationId xmlns:a16="http://schemas.microsoft.com/office/drawing/2014/main" id="{DDAAFCB8-0B57-4829-B66F-C95093A4F953}"/>
              </a:ext>
            </a:extLst>
          </p:cNvPr>
          <p:cNvSpPr>
            <a:spLocks noGrp="1"/>
          </p:cNvSpPr>
          <p:nvPr>
            <p:ph type="body" sz="quarter" idx="14" hasCustomPrompt="1"/>
          </p:nvPr>
        </p:nvSpPr>
        <p:spPr>
          <a:xfrm>
            <a:off x="468000" y="540000"/>
            <a:ext cx="5256000" cy="252000"/>
          </a:xfrm>
        </p:spPr>
        <p:txBody>
          <a:bodyPr anchor="b" anchorCtr="0">
            <a:noAutofit/>
          </a:bodyPr>
          <a:lstStyle>
            <a:lvl1pPr marL="0" indent="0">
              <a:buNone/>
              <a:defRPr sz="1000" cap="all" spc="40" baseline="0">
                <a:solidFill>
                  <a:schemeClr val="bg1"/>
                </a:solidFill>
              </a:defRPr>
            </a:lvl1pPr>
          </a:lstStyle>
          <a:p>
            <a:pPr lvl="0"/>
            <a:r>
              <a:rPr lang="sv-SE"/>
              <a:t>Presentationens namn</a:t>
            </a:r>
          </a:p>
        </p:txBody>
      </p:sp>
      <p:pic>
        <p:nvPicPr>
          <p:cNvPr id="9" name="Bild 8">
            <a:extLst>
              <a:ext uri="{FF2B5EF4-FFF2-40B4-BE49-F238E27FC236}">
                <a16:creationId xmlns:a16="http://schemas.microsoft.com/office/drawing/2014/main" id="{D6F3F173-D176-4054-8D14-23F208ED53E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57526" y="6109250"/>
            <a:ext cx="1484919" cy="576000"/>
          </a:xfrm>
          <a:prstGeom prst="rect">
            <a:avLst/>
          </a:prstGeom>
        </p:spPr>
      </p:pic>
      <p:sp>
        <p:nvSpPr>
          <p:cNvPr id="10" name="textruta 9">
            <a:extLst>
              <a:ext uri="{FF2B5EF4-FFF2-40B4-BE49-F238E27FC236}">
                <a16:creationId xmlns:a16="http://schemas.microsoft.com/office/drawing/2014/main" id="{CDD8D350-827E-4559-8429-CA9324A8FD1A}"/>
              </a:ext>
            </a:extLst>
          </p:cNvPr>
          <p:cNvSpPr txBox="1"/>
          <p:nvPr userDrawn="1"/>
        </p:nvSpPr>
        <p:spPr>
          <a:xfrm>
            <a:off x="466726" y="6493563"/>
            <a:ext cx="5256000" cy="144000"/>
          </a:xfrm>
          <a:prstGeom prst="rect">
            <a:avLst/>
          </a:prstGeom>
          <a:noFill/>
        </p:spPr>
        <p:txBody>
          <a:bodyPr wrap="square" lIns="0" tIns="0" rIns="0" bIns="0" rtlCol="0">
            <a:spAutoFit/>
          </a:bodyPr>
          <a:lstStyle/>
          <a:p>
            <a:pPr marL="0" indent="0" algn="l">
              <a:spcBef>
                <a:spcPts val="600"/>
              </a:spcBef>
              <a:buFont typeface="Arial" panose="020B0604020202020204" pitchFamily="34" charset="0"/>
              <a:buNone/>
            </a:pPr>
            <a:r>
              <a:rPr lang="en-US" sz="600" cap="all" baseline="0">
                <a:solidFill>
                  <a:schemeClr val="bg1"/>
                </a:solidFill>
              </a:rPr>
              <a:t>COPYRIGHT © 2021 OMEGAPOINT. ALL RIGHTS RESERVED </a:t>
            </a:r>
          </a:p>
          <a:p>
            <a:pPr marL="0" indent="0" algn="l">
              <a:spcBef>
                <a:spcPts val="600"/>
              </a:spcBef>
              <a:buFont typeface="Arial" panose="020B0604020202020204" pitchFamily="34" charset="0"/>
              <a:buNone/>
            </a:pPr>
            <a:endParaRPr lang="sv-SE" sz="600" cap="all" baseline="0">
              <a:solidFill>
                <a:schemeClr val="bg1"/>
              </a:solidFill>
            </a:endParaRPr>
          </a:p>
        </p:txBody>
      </p:sp>
    </p:spTree>
    <p:extLst>
      <p:ext uri="{BB962C8B-B14F-4D97-AF65-F5344CB8AC3E}">
        <p14:creationId xmlns:p14="http://schemas.microsoft.com/office/powerpoint/2010/main" val="993707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ubrik och innehåll">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8208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7999" y="684000"/>
            <a:ext cx="8208000" cy="1080000"/>
          </a:xfrm>
        </p:spPr>
        <p:txBody>
          <a:bodyPr/>
          <a:lstStyle>
            <a:lvl1pPr>
              <a:defRPr/>
            </a:lvl1pPr>
          </a:lstStyle>
          <a:p>
            <a:r>
              <a:rPr lang="sv-SE"/>
              <a:t>Klicka för att lägga till rubrik</a:t>
            </a:r>
          </a:p>
        </p:txBody>
      </p:sp>
      <p:sp>
        <p:nvSpPr>
          <p:cNvPr id="12" name="Platshållare för sidfot 11">
            <a:extLst>
              <a:ext uri="{FF2B5EF4-FFF2-40B4-BE49-F238E27FC236}">
                <a16:creationId xmlns:a16="http://schemas.microsoft.com/office/drawing/2014/main" id="{19F04D0F-3C27-498C-8BE4-B4BCA11A720A}"/>
              </a:ext>
            </a:extLst>
          </p:cNvPr>
          <p:cNvSpPr>
            <a:spLocks noGrp="1"/>
          </p:cNvSpPr>
          <p:nvPr>
            <p:ph type="ftr" sz="quarter" idx="17"/>
          </p:nvPr>
        </p:nvSpPr>
        <p:spPr/>
        <p:txBody>
          <a:bodyPr/>
          <a:lstStyle/>
          <a:p>
            <a:r>
              <a:rPr lang="sv-SE"/>
              <a:t>Namn på presentationen</a:t>
            </a:r>
          </a:p>
        </p:txBody>
      </p:sp>
      <p:sp>
        <p:nvSpPr>
          <p:cNvPr id="13" name="Platshållare för bildnummer 12">
            <a:extLst>
              <a:ext uri="{FF2B5EF4-FFF2-40B4-BE49-F238E27FC236}">
                <a16:creationId xmlns:a16="http://schemas.microsoft.com/office/drawing/2014/main" id="{F18DE4C0-3C25-4A66-8003-CE3C76C0A23F}"/>
              </a:ext>
            </a:extLst>
          </p:cNvPr>
          <p:cNvSpPr>
            <a:spLocks noGrp="1"/>
          </p:cNvSpPr>
          <p:nvPr>
            <p:ph type="sldNum" sz="quarter" idx="18"/>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2709237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Rubrik och innehåll - Light Marine">
    <p:bg>
      <p:bgPr>
        <a:solidFill>
          <a:srgbClr val="003349">
            <a:alpha val="25000"/>
          </a:srgbClr>
        </a:solidFill>
        <a:effectLst/>
      </p:bgPr>
    </p:bg>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8208000" cy="39240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7999" y="684000"/>
            <a:ext cx="8208000" cy="1080000"/>
          </a:xfrm>
        </p:spPr>
        <p:txBody>
          <a:bodyPr/>
          <a:lstStyle>
            <a:lvl1pPr>
              <a:defRPr>
                <a:solidFill>
                  <a:schemeClr val="accent4"/>
                </a:solidFill>
              </a:defRPr>
            </a:lvl1pPr>
          </a:lstStyle>
          <a:p>
            <a:r>
              <a:rPr lang="sv-SE"/>
              <a:t>Klicka för att lägga till rubrik</a:t>
            </a:r>
          </a:p>
        </p:txBody>
      </p:sp>
      <p:sp>
        <p:nvSpPr>
          <p:cNvPr id="12" name="Platshållare för sidfot 11">
            <a:extLst>
              <a:ext uri="{FF2B5EF4-FFF2-40B4-BE49-F238E27FC236}">
                <a16:creationId xmlns:a16="http://schemas.microsoft.com/office/drawing/2014/main" id="{19F04D0F-3C27-498C-8BE4-B4BCA11A720A}"/>
              </a:ext>
            </a:extLst>
          </p:cNvPr>
          <p:cNvSpPr>
            <a:spLocks noGrp="1"/>
          </p:cNvSpPr>
          <p:nvPr>
            <p:ph type="ftr" sz="quarter" idx="17"/>
          </p:nvPr>
        </p:nvSpPr>
        <p:spPr/>
        <p:txBody>
          <a:bodyPr/>
          <a:lstStyle>
            <a:lvl1pPr>
              <a:defRPr>
                <a:solidFill>
                  <a:schemeClr val="accent4"/>
                </a:solidFill>
              </a:defRPr>
            </a:lvl1pPr>
          </a:lstStyle>
          <a:p>
            <a:r>
              <a:rPr lang="sv-SE"/>
              <a:t>Namn på presentationen</a:t>
            </a:r>
          </a:p>
        </p:txBody>
      </p:sp>
      <p:sp>
        <p:nvSpPr>
          <p:cNvPr id="13" name="Platshållare för bildnummer 12">
            <a:extLst>
              <a:ext uri="{FF2B5EF4-FFF2-40B4-BE49-F238E27FC236}">
                <a16:creationId xmlns:a16="http://schemas.microsoft.com/office/drawing/2014/main" id="{F18DE4C0-3C25-4A66-8003-CE3C76C0A23F}"/>
              </a:ext>
            </a:extLst>
          </p:cNvPr>
          <p:cNvSpPr>
            <a:spLocks noGrp="1"/>
          </p:cNvSpPr>
          <p:nvPr>
            <p:ph type="sldNum" sz="quarter" idx="18"/>
          </p:nvPr>
        </p:nvSpPr>
        <p:spPr/>
        <p:txBody>
          <a:bodyPr/>
          <a:lstStyle>
            <a:lvl1pPr>
              <a:defRPr>
                <a:solidFill>
                  <a:schemeClr val="accent4"/>
                </a:solidFill>
              </a:defRPr>
            </a:lvl1pPr>
          </a:lstStyle>
          <a:p>
            <a:fld id="{89578386-84DA-45F9-ABB1-FE09AA2697D8}" type="slidenum">
              <a:rPr lang="sv-SE" smtClean="0"/>
              <a:pPr/>
              <a:t>‹#›</a:t>
            </a:fld>
            <a:endParaRPr lang="sv-SE"/>
          </a:p>
        </p:txBody>
      </p:sp>
      <p:pic>
        <p:nvPicPr>
          <p:cNvPr id="7" name="Bild 6">
            <a:extLst>
              <a:ext uri="{FF2B5EF4-FFF2-40B4-BE49-F238E27FC236}">
                <a16:creationId xmlns:a16="http://schemas.microsoft.com/office/drawing/2014/main" id="{1646652D-D309-4126-9C7D-1127F16B54C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2288826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Rubrik och innehåll - Marine">
    <p:bg>
      <p:bgPr>
        <a:solidFill>
          <a:schemeClr val="accent4"/>
        </a:solidFill>
        <a:effectLst/>
      </p:bgPr>
    </p:bg>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8208000" cy="3924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7999" y="684000"/>
            <a:ext cx="8208000" cy="1080000"/>
          </a:xfrm>
        </p:spPr>
        <p:txBody>
          <a:bodyPr/>
          <a:lstStyle>
            <a:lvl1pPr>
              <a:defRPr>
                <a:solidFill>
                  <a:schemeClr val="bg1"/>
                </a:solidFill>
              </a:defRPr>
            </a:lvl1pPr>
          </a:lstStyle>
          <a:p>
            <a:r>
              <a:rPr lang="sv-SE"/>
              <a:t>Klicka för att lägga till rubrik</a:t>
            </a:r>
          </a:p>
        </p:txBody>
      </p:sp>
      <p:sp>
        <p:nvSpPr>
          <p:cNvPr id="12" name="Platshållare för sidfot 11">
            <a:extLst>
              <a:ext uri="{FF2B5EF4-FFF2-40B4-BE49-F238E27FC236}">
                <a16:creationId xmlns:a16="http://schemas.microsoft.com/office/drawing/2014/main" id="{19F04D0F-3C27-498C-8BE4-B4BCA11A720A}"/>
              </a:ext>
            </a:extLst>
          </p:cNvPr>
          <p:cNvSpPr>
            <a:spLocks noGrp="1"/>
          </p:cNvSpPr>
          <p:nvPr>
            <p:ph type="ftr" sz="quarter" idx="17"/>
          </p:nvPr>
        </p:nvSpPr>
        <p:spPr/>
        <p:txBody>
          <a:bodyPr/>
          <a:lstStyle>
            <a:lvl1pPr>
              <a:defRPr>
                <a:solidFill>
                  <a:schemeClr val="bg1"/>
                </a:solidFill>
              </a:defRPr>
            </a:lvl1pPr>
          </a:lstStyle>
          <a:p>
            <a:r>
              <a:rPr lang="sv-SE"/>
              <a:t>Namn på presentationen</a:t>
            </a:r>
          </a:p>
        </p:txBody>
      </p:sp>
      <p:sp>
        <p:nvSpPr>
          <p:cNvPr id="13" name="Platshållare för bildnummer 12">
            <a:extLst>
              <a:ext uri="{FF2B5EF4-FFF2-40B4-BE49-F238E27FC236}">
                <a16:creationId xmlns:a16="http://schemas.microsoft.com/office/drawing/2014/main" id="{F18DE4C0-3C25-4A66-8003-CE3C76C0A23F}"/>
              </a:ext>
            </a:extLst>
          </p:cNvPr>
          <p:cNvSpPr>
            <a:spLocks noGrp="1"/>
          </p:cNvSpPr>
          <p:nvPr>
            <p:ph type="sldNum" sz="quarter" idx="18"/>
          </p:nvPr>
        </p:nvSpPr>
        <p:spPr/>
        <p:txBody>
          <a:bodyPr/>
          <a:lstStyle>
            <a:lvl1pPr>
              <a:defRPr>
                <a:solidFill>
                  <a:schemeClr val="bg1"/>
                </a:solidFill>
              </a:defRPr>
            </a:lvl1pPr>
          </a:lstStyle>
          <a:p>
            <a:fld id="{89578386-84DA-45F9-ABB1-FE09AA2697D8}" type="slidenum">
              <a:rPr lang="sv-SE" smtClean="0"/>
              <a:pPr/>
              <a:t>‹#›</a:t>
            </a:fld>
            <a:endParaRPr lang="sv-SE"/>
          </a:p>
        </p:txBody>
      </p:sp>
      <p:pic>
        <p:nvPicPr>
          <p:cNvPr id="8" name="Bild 7">
            <a:extLst>
              <a:ext uri="{FF2B5EF4-FFF2-40B4-BE49-F238E27FC236}">
                <a16:creationId xmlns:a16="http://schemas.microsoft.com/office/drawing/2014/main" id="{81A1262F-A80B-434D-ABE6-59BFABE94A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399135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ubrik och innehåll (bre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108828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08000" cy="1080000"/>
          </a:xfrm>
        </p:spPr>
        <p:txBody>
          <a:bodyPr/>
          <a:lstStyle/>
          <a:p>
            <a:r>
              <a:rPr lang="sv-SE"/>
              <a:t>Klicka för att lägga till rubrik</a:t>
            </a:r>
          </a:p>
        </p:txBody>
      </p:sp>
      <p:sp>
        <p:nvSpPr>
          <p:cNvPr id="5" name="Platshållare för sidfot 4">
            <a:extLst>
              <a:ext uri="{FF2B5EF4-FFF2-40B4-BE49-F238E27FC236}">
                <a16:creationId xmlns:a16="http://schemas.microsoft.com/office/drawing/2014/main" id="{AE76B191-8431-4C52-BFD1-4E3024B60A7B}"/>
              </a:ext>
            </a:extLst>
          </p:cNvPr>
          <p:cNvSpPr>
            <a:spLocks noGrp="1"/>
          </p:cNvSpPr>
          <p:nvPr>
            <p:ph type="ftr" sz="quarter" idx="17"/>
          </p:nvPr>
        </p:nvSpPr>
        <p:spPr/>
        <p:txBody>
          <a:bodyPr/>
          <a:lstStyle/>
          <a:p>
            <a:r>
              <a:rPr lang="sv-SE"/>
              <a:t>Namn på presentationen</a:t>
            </a:r>
          </a:p>
        </p:txBody>
      </p:sp>
      <p:sp>
        <p:nvSpPr>
          <p:cNvPr id="10" name="Platshållare för bildnummer 9">
            <a:extLst>
              <a:ext uri="{FF2B5EF4-FFF2-40B4-BE49-F238E27FC236}">
                <a16:creationId xmlns:a16="http://schemas.microsoft.com/office/drawing/2014/main" id="{52526CB8-D6DD-4297-B50E-AF1DF3C15DB0}"/>
              </a:ext>
            </a:extLst>
          </p:cNvPr>
          <p:cNvSpPr>
            <a:spLocks noGrp="1"/>
          </p:cNvSpPr>
          <p:nvPr>
            <p:ph type="sldNum" sz="quarter" idx="18"/>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686866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ubrik och innehåll (bred) - Light Marine">
    <p:bg>
      <p:bgPr>
        <a:solidFill>
          <a:srgbClr val="003349">
            <a:alpha val="25000"/>
          </a:srgbClr>
        </a:solidFill>
        <a:effectLst/>
      </p:bgPr>
    </p:bg>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10882800" cy="39240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08000" cy="1080000"/>
          </a:xfrm>
        </p:spPr>
        <p:txBody>
          <a:bodyPr/>
          <a:lstStyle>
            <a:lvl1pPr>
              <a:defRPr>
                <a:solidFill>
                  <a:schemeClr val="accent4"/>
                </a:solidFill>
              </a:defRPr>
            </a:lvl1pPr>
          </a:lstStyle>
          <a:p>
            <a:r>
              <a:rPr lang="sv-SE"/>
              <a:t>Klicka för att lägga till rubrik</a:t>
            </a:r>
          </a:p>
        </p:txBody>
      </p:sp>
      <p:sp>
        <p:nvSpPr>
          <p:cNvPr id="5" name="Platshållare för sidfot 4">
            <a:extLst>
              <a:ext uri="{FF2B5EF4-FFF2-40B4-BE49-F238E27FC236}">
                <a16:creationId xmlns:a16="http://schemas.microsoft.com/office/drawing/2014/main" id="{AE76B191-8431-4C52-BFD1-4E3024B60A7B}"/>
              </a:ext>
            </a:extLst>
          </p:cNvPr>
          <p:cNvSpPr>
            <a:spLocks noGrp="1"/>
          </p:cNvSpPr>
          <p:nvPr>
            <p:ph type="ftr" sz="quarter" idx="17"/>
          </p:nvPr>
        </p:nvSpPr>
        <p:spPr/>
        <p:txBody>
          <a:bodyPr/>
          <a:lstStyle>
            <a:lvl1pPr>
              <a:defRPr>
                <a:solidFill>
                  <a:schemeClr val="accent4"/>
                </a:solidFill>
              </a:defRPr>
            </a:lvl1pPr>
          </a:lstStyle>
          <a:p>
            <a:r>
              <a:rPr lang="sv-SE"/>
              <a:t>Namn på presentationen</a:t>
            </a:r>
          </a:p>
        </p:txBody>
      </p:sp>
      <p:sp>
        <p:nvSpPr>
          <p:cNvPr id="10" name="Platshållare för bildnummer 9">
            <a:extLst>
              <a:ext uri="{FF2B5EF4-FFF2-40B4-BE49-F238E27FC236}">
                <a16:creationId xmlns:a16="http://schemas.microsoft.com/office/drawing/2014/main" id="{52526CB8-D6DD-4297-B50E-AF1DF3C15DB0}"/>
              </a:ext>
            </a:extLst>
          </p:cNvPr>
          <p:cNvSpPr>
            <a:spLocks noGrp="1"/>
          </p:cNvSpPr>
          <p:nvPr>
            <p:ph type="sldNum" sz="quarter" idx="18"/>
          </p:nvPr>
        </p:nvSpPr>
        <p:spPr/>
        <p:txBody>
          <a:bodyPr/>
          <a:lstStyle>
            <a:lvl1pPr>
              <a:defRPr>
                <a:solidFill>
                  <a:schemeClr val="accent4"/>
                </a:solidFill>
              </a:defRPr>
            </a:lvl1pPr>
          </a:lstStyle>
          <a:p>
            <a:fld id="{89578386-84DA-45F9-ABB1-FE09AA2697D8}" type="slidenum">
              <a:rPr lang="sv-SE" smtClean="0"/>
              <a:pPr/>
              <a:t>‹#›</a:t>
            </a:fld>
            <a:endParaRPr lang="sv-SE"/>
          </a:p>
        </p:txBody>
      </p:sp>
      <p:pic>
        <p:nvPicPr>
          <p:cNvPr id="7" name="Bild 6">
            <a:extLst>
              <a:ext uri="{FF2B5EF4-FFF2-40B4-BE49-F238E27FC236}">
                <a16:creationId xmlns:a16="http://schemas.microsoft.com/office/drawing/2014/main" id="{87B816EC-6091-4858-A4D7-28E2C2FB02B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118461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Rubrik och innehåll (bred) - Marine">
    <p:bg>
      <p:bgPr>
        <a:solidFill>
          <a:schemeClr val="accent4"/>
        </a:solidFill>
        <a:effectLst/>
      </p:bgPr>
    </p:bg>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10882800" cy="3924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08000" cy="1080000"/>
          </a:xfrm>
        </p:spPr>
        <p:txBody>
          <a:bodyPr/>
          <a:lstStyle>
            <a:lvl1pPr>
              <a:defRPr>
                <a:solidFill>
                  <a:schemeClr val="bg1"/>
                </a:solidFill>
              </a:defRPr>
            </a:lvl1pPr>
          </a:lstStyle>
          <a:p>
            <a:r>
              <a:rPr lang="sv-SE"/>
              <a:t>Klicka för att lägga till rubrik</a:t>
            </a:r>
          </a:p>
        </p:txBody>
      </p:sp>
      <p:sp>
        <p:nvSpPr>
          <p:cNvPr id="5" name="Platshållare för sidfot 4">
            <a:extLst>
              <a:ext uri="{FF2B5EF4-FFF2-40B4-BE49-F238E27FC236}">
                <a16:creationId xmlns:a16="http://schemas.microsoft.com/office/drawing/2014/main" id="{AE76B191-8431-4C52-BFD1-4E3024B60A7B}"/>
              </a:ext>
            </a:extLst>
          </p:cNvPr>
          <p:cNvSpPr>
            <a:spLocks noGrp="1"/>
          </p:cNvSpPr>
          <p:nvPr>
            <p:ph type="ftr" sz="quarter" idx="17"/>
          </p:nvPr>
        </p:nvSpPr>
        <p:spPr/>
        <p:txBody>
          <a:bodyPr/>
          <a:lstStyle>
            <a:lvl1pPr>
              <a:defRPr>
                <a:solidFill>
                  <a:schemeClr val="bg1"/>
                </a:solidFill>
              </a:defRPr>
            </a:lvl1pPr>
          </a:lstStyle>
          <a:p>
            <a:r>
              <a:rPr lang="sv-SE"/>
              <a:t>Namn på presentationen</a:t>
            </a:r>
          </a:p>
        </p:txBody>
      </p:sp>
      <p:sp>
        <p:nvSpPr>
          <p:cNvPr id="10" name="Platshållare för bildnummer 9">
            <a:extLst>
              <a:ext uri="{FF2B5EF4-FFF2-40B4-BE49-F238E27FC236}">
                <a16:creationId xmlns:a16="http://schemas.microsoft.com/office/drawing/2014/main" id="{52526CB8-D6DD-4297-B50E-AF1DF3C15DB0}"/>
              </a:ext>
            </a:extLst>
          </p:cNvPr>
          <p:cNvSpPr>
            <a:spLocks noGrp="1"/>
          </p:cNvSpPr>
          <p:nvPr>
            <p:ph type="sldNum" sz="quarter" idx="18"/>
          </p:nvPr>
        </p:nvSpPr>
        <p:spPr/>
        <p:txBody>
          <a:bodyPr/>
          <a:lstStyle>
            <a:lvl1pPr>
              <a:defRPr>
                <a:solidFill>
                  <a:schemeClr val="bg1"/>
                </a:solidFill>
              </a:defRPr>
            </a:lvl1pPr>
          </a:lstStyle>
          <a:p>
            <a:fld id="{89578386-84DA-45F9-ABB1-FE09AA2697D8}" type="slidenum">
              <a:rPr lang="sv-SE" smtClean="0"/>
              <a:pPr/>
              <a:t>‹#›</a:t>
            </a:fld>
            <a:endParaRPr lang="sv-SE"/>
          </a:p>
        </p:txBody>
      </p:sp>
      <p:pic>
        <p:nvPicPr>
          <p:cNvPr id="7" name="Bild 6">
            <a:extLst>
              <a:ext uri="{FF2B5EF4-FFF2-40B4-BE49-F238E27FC236}">
                <a16:creationId xmlns:a16="http://schemas.microsoft.com/office/drawing/2014/main" id="{2A10C97D-E5F5-4390-9FF6-0D9860913C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19750883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524DF53A-09C2-4A0D-976F-30BB45E0C3AB}"/>
              </a:ext>
            </a:extLst>
          </p:cNvPr>
          <p:cNvSpPr>
            <a:spLocks noGrp="1"/>
          </p:cNvSpPr>
          <p:nvPr>
            <p:ph type="title"/>
          </p:nvPr>
        </p:nvSpPr>
        <p:spPr>
          <a:xfrm>
            <a:off x="468000" y="684000"/>
            <a:ext cx="8208000" cy="1080000"/>
          </a:xfrm>
          <a:prstGeom prst="rect">
            <a:avLst/>
          </a:prstGeom>
        </p:spPr>
        <p:txBody>
          <a:bodyPr vert="horz" lIns="0" tIns="0" rIns="0" bIns="0" rtlCol="0" anchor="t" anchorCtr="0">
            <a:noAutofit/>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C7148A5C-CAB5-4B84-A942-9C3B772F4D95}"/>
              </a:ext>
            </a:extLst>
          </p:cNvPr>
          <p:cNvSpPr>
            <a:spLocks noGrp="1"/>
          </p:cNvSpPr>
          <p:nvPr>
            <p:ph type="body" idx="1"/>
          </p:nvPr>
        </p:nvSpPr>
        <p:spPr>
          <a:xfrm>
            <a:off x="468000" y="2160000"/>
            <a:ext cx="10880064" cy="3924000"/>
          </a:xfrm>
          <a:prstGeom prst="rect">
            <a:avLst/>
          </a:prstGeom>
        </p:spPr>
        <p:txBody>
          <a:bodyPr vert="horz" lIns="0" tIns="0" rIns="0" bIns="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10" name="Platshållare för sidfot 9">
            <a:extLst>
              <a:ext uri="{FF2B5EF4-FFF2-40B4-BE49-F238E27FC236}">
                <a16:creationId xmlns:a16="http://schemas.microsoft.com/office/drawing/2014/main" id="{BDBB1B2A-44B2-434A-81A9-7B81A79F229E}"/>
              </a:ext>
            </a:extLst>
          </p:cNvPr>
          <p:cNvSpPr>
            <a:spLocks noGrp="1"/>
          </p:cNvSpPr>
          <p:nvPr>
            <p:ph type="ftr" sz="quarter" idx="3"/>
          </p:nvPr>
        </p:nvSpPr>
        <p:spPr>
          <a:xfrm>
            <a:off x="473371" y="6575008"/>
            <a:ext cx="3600000" cy="144000"/>
          </a:xfrm>
          <a:prstGeom prst="rect">
            <a:avLst/>
          </a:prstGeom>
        </p:spPr>
        <p:txBody>
          <a:bodyPr vert="horz" lIns="0" tIns="0" rIns="0" bIns="0" rtlCol="0" anchor="ctr"/>
          <a:lstStyle>
            <a:lvl1pPr algn="l">
              <a:defRPr sz="800" cap="all" spc="40" baseline="0">
                <a:solidFill>
                  <a:schemeClr val="tx1"/>
                </a:solidFill>
              </a:defRPr>
            </a:lvl1pPr>
          </a:lstStyle>
          <a:p>
            <a:r>
              <a:rPr lang="sv-SE"/>
              <a:t>Namn på presentationen</a:t>
            </a:r>
          </a:p>
        </p:txBody>
      </p:sp>
      <p:sp>
        <p:nvSpPr>
          <p:cNvPr id="11" name="Platshållare för bildnummer 10">
            <a:extLst>
              <a:ext uri="{FF2B5EF4-FFF2-40B4-BE49-F238E27FC236}">
                <a16:creationId xmlns:a16="http://schemas.microsoft.com/office/drawing/2014/main" id="{7F9B82B0-DBB3-49D7-B2D0-4707E7438EBF}"/>
              </a:ext>
            </a:extLst>
          </p:cNvPr>
          <p:cNvSpPr>
            <a:spLocks noGrp="1"/>
          </p:cNvSpPr>
          <p:nvPr>
            <p:ph type="sldNum" sz="quarter" idx="4"/>
          </p:nvPr>
        </p:nvSpPr>
        <p:spPr>
          <a:xfrm>
            <a:off x="5736000" y="6575008"/>
            <a:ext cx="720000" cy="144000"/>
          </a:xfrm>
          <a:prstGeom prst="rect">
            <a:avLst/>
          </a:prstGeom>
        </p:spPr>
        <p:txBody>
          <a:bodyPr vert="horz" lIns="0" tIns="0" rIns="0" bIns="0" rtlCol="0" anchor="ctr"/>
          <a:lstStyle>
            <a:lvl1pPr algn="ctr">
              <a:defRPr sz="800">
                <a:solidFill>
                  <a:schemeClr val="tx1"/>
                </a:solidFill>
              </a:defRPr>
            </a:lvl1pPr>
          </a:lstStyle>
          <a:p>
            <a:fld id="{89578386-84DA-45F9-ABB1-FE09AA2697D8}" type="slidenum">
              <a:rPr lang="sv-SE" smtClean="0"/>
              <a:pPr/>
              <a:t>‹#›</a:t>
            </a:fld>
            <a:endParaRPr lang="sv-SE"/>
          </a:p>
        </p:txBody>
      </p:sp>
      <p:pic>
        <p:nvPicPr>
          <p:cNvPr id="12" name="Bild 11">
            <a:extLst>
              <a:ext uri="{FF2B5EF4-FFF2-40B4-BE49-F238E27FC236}">
                <a16:creationId xmlns:a16="http://schemas.microsoft.com/office/drawing/2014/main" id="{5B83FFC4-5075-4ED9-8ECC-57AA722E46AF}"/>
              </a:ext>
            </a:extLst>
          </p:cNvPr>
          <p:cNvPicPr>
            <a:picLocks noChangeAspect="1"/>
          </p:cNvPicPr>
          <p:nvPr userDrawn="1"/>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2908493612"/>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649" r:id="rId3"/>
    <p:sldLayoutId id="2147483701" r:id="rId4"/>
    <p:sldLayoutId id="2147483713" r:id="rId5"/>
    <p:sldLayoutId id="2147483714" r:id="rId6"/>
    <p:sldLayoutId id="2147483702" r:id="rId7"/>
    <p:sldLayoutId id="2147483715" r:id="rId8"/>
    <p:sldLayoutId id="2147483716" r:id="rId9"/>
    <p:sldLayoutId id="2147483695" r:id="rId10"/>
    <p:sldLayoutId id="2147483717" r:id="rId11"/>
    <p:sldLayoutId id="2147483718" r:id="rId12"/>
    <p:sldLayoutId id="2147483694" r:id="rId13"/>
    <p:sldLayoutId id="2147483693" r:id="rId14"/>
    <p:sldLayoutId id="2147483692" r:id="rId15"/>
    <p:sldLayoutId id="2147483697" r:id="rId16"/>
    <p:sldLayoutId id="2147483698" r:id="rId17"/>
    <p:sldLayoutId id="2147483703" r:id="rId18"/>
    <p:sldLayoutId id="2147483722" r:id="rId19"/>
    <p:sldLayoutId id="2147483723" r:id="rId20"/>
    <p:sldLayoutId id="2147483724" r:id="rId21"/>
    <p:sldLayoutId id="2147483725" r:id="rId22"/>
    <p:sldLayoutId id="2147483726" r:id="rId23"/>
    <p:sldLayoutId id="2147483727" r:id="rId24"/>
    <p:sldLayoutId id="2147483704" r:id="rId25"/>
    <p:sldLayoutId id="2147483705" r:id="rId26"/>
    <p:sldLayoutId id="2147483708" r:id="rId27"/>
    <p:sldLayoutId id="2147483710" r:id="rId28"/>
    <p:sldLayoutId id="2147483720" r:id="rId29"/>
    <p:sldLayoutId id="2147483721" r:id="rId30"/>
    <p:sldLayoutId id="2147483654" r:id="rId31"/>
    <p:sldLayoutId id="2147483707" r:id="rId32"/>
    <p:sldLayoutId id="2147483719" r:id="rId33"/>
    <p:sldLayoutId id="2147483655" r:id="rId34"/>
    <p:sldLayoutId id="2147483712" r:id="rId35"/>
  </p:sldLayoutIdLst>
  <p:hf hdr="0" dt="0"/>
  <p:txStyles>
    <p:titleStyle>
      <a:lvl1pPr algn="l" defTabSz="914400" rtl="0" eaLnBrk="1" latinLnBrk="0" hangingPunct="1">
        <a:lnSpc>
          <a:spcPct val="90000"/>
        </a:lnSpc>
        <a:spcBef>
          <a:spcPct val="0"/>
        </a:spcBef>
        <a:buNone/>
        <a:defRPr sz="3600" b="0" kern="1200">
          <a:solidFill>
            <a:schemeClr val="tx1"/>
          </a:solidFill>
          <a:latin typeface="+mj-lt"/>
          <a:ea typeface="+mj-ea"/>
          <a:cs typeface="+mj-cs"/>
        </a:defRPr>
      </a:lvl1pPr>
    </p:titleStyle>
    <p:bodyStyle>
      <a:lvl1pPr marL="177800" indent="-177800" algn="l" defTabSz="914400" rtl="0" eaLnBrk="1" latinLnBrk="0" hangingPunct="1">
        <a:lnSpc>
          <a:spcPct val="110000"/>
        </a:lnSpc>
        <a:spcBef>
          <a:spcPts val="1200"/>
        </a:spcBef>
        <a:buFont typeface="Arial" panose="020B0604020202020204" pitchFamily="34" charset="0"/>
        <a:buChar char="•"/>
        <a:defRPr sz="1800" kern="1200">
          <a:solidFill>
            <a:schemeClr val="tx1"/>
          </a:solidFill>
          <a:latin typeface="+mn-lt"/>
          <a:ea typeface="+mn-ea"/>
          <a:cs typeface="+mn-cs"/>
        </a:defRPr>
      </a:lvl1pPr>
      <a:lvl2pPr marL="361950" indent="-184150" algn="l" defTabSz="914400" rtl="0" eaLnBrk="1" latinLnBrk="0" hangingPunct="1">
        <a:lnSpc>
          <a:spcPct val="110000"/>
        </a:lnSpc>
        <a:spcBef>
          <a:spcPts val="300"/>
        </a:spcBef>
        <a:spcAft>
          <a:spcPts val="300"/>
        </a:spcAft>
        <a:buFont typeface="Calibri" panose="020F0502020204030204" pitchFamily="34" charset="0"/>
        <a:buChar char="‒"/>
        <a:defRPr sz="1600" kern="1200">
          <a:solidFill>
            <a:schemeClr val="tx1"/>
          </a:solidFill>
          <a:latin typeface="+mn-lt"/>
          <a:ea typeface="+mn-ea"/>
          <a:cs typeface="+mn-cs"/>
        </a:defRPr>
      </a:lvl2pPr>
      <a:lvl3pPr marL="538163" indent="-176213" algn="l" defTabSz="914400" rtl="0" eaLnBrk="1" latinLnBrk="0" hangingPunct="1">
        <a:lnSpc>
          <a:spcPct val="110000"/>
        </a:lnSpc>
        <a:spcBef>
          <a:spcPts val="300"/>
        </a:spcBef>
        <a:spcAft>
          <a:spcPts val="300"/>
        </a:spcAft>
        <a:buFont typeface="Calibri" panose="020F0502020204030204" pitchFamily="34" charset="0"/>
        <a:buChar char="‒"/>
        <a:defRPr sz="1400" kern="1200">
          <a:solidFill>
            <a:schemeClr val="tx1"/>
          </a:solidFill>
          <a:latin typeface="+mn-lt"/>
          <a:ea typeface="+mn-ea"/>
          <a:cs typeface="+mn-cs"/>
        </a:defRPr>
      </a:lvl3pPr>
      <a:lvl4pPr marL="684000" indent="-144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tx1"/>
          </a:solidFill>
          <a:latin typeface="+mn-lt"/>
          <a:ea typeface="+mn-ea"/>
          <a:cs typeface="+mn-cs"/>
        </a:defRPr>
      </a:lvl4pPr>
      <a:lvl5pPr marL="808038" indent="-126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94" userDrawn="1">
          <p15:clr>
            <a:srgbClr val="F26B43"/>
          </p15:clr>
        </p15:guide>
        <p15:guide id="4" pos="715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F12D484-DFC6-44B3-5F39-CC602E7D89FF}"/>
              </a:ext>
            </a:extLst>
          </p:cNvPr>
          <p:cNvSpPr>
            <a:spLocks noGrp="1"/>
          </p:cNvSpPr>
          <p:nvPr>
            <p:ph type="pic" sz="quarter" idx="15"/>
          </p:nvPr>
        </p:nvSpPr>
        <p:spPr/>
        <p:txBody>
          <a:bodyPr/>
          <a:lstStyle/>
          <a:p>
            <a:endParaRPr lang="en-US" dirty="0"/>
          </a:p>
        </p:txBody>
      </p:sp>
    </p:spTree>
    <p:extLst>
      <p:ext uri="{BB962C8B-B14F-4D97-AF65-F5344CB8AC3E}">
        <p14:creationId xmlns:p14="http://schemas.microsoft.com/office/powerpoint/2010/main" val="346684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14921-0C92-C39C-961D-A39DD4D962AE}"/>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30F46FB-A939-E267-DCA6-4FF7F5B29D96}"/>
              </a:ext>
            </a:extLst>
          </p:cNvPr>
          <p:cNvSpPr>
            <a:spLocks noGrp="1"/>
          </p:cNvSpPr>
          <p:nvPr>
            <p:ph sz="half" idx="1"/>
          </p:nvPr>
        </p:nvSpPr>
        <p:spPr>
          <a:xfrm>
            <a:off x="467998" y="2160000"/>
            <a:ext cx="4866002" cy="3924000"/>
          </a:xfrm>
        </p:spPr>
        <p:txBody>
          <a:bodyPr>
            <a:normAutofit fontScale="85000" lnSpcReduction="20000"/>
          </a:bodyPr>
          <a:lstStyle/>
          <a:p>
            <a:pPr marL="0" indent="0">
              <a:buNone/>
            </a:pPr>
            <a:r>
              <a:rPr lang="en-US" dirty="0"/>
              <a:t>One song can be performed by different artists</a:t>
            </a:r>
          </a:p>
          <a:p>
            <a:pPr marL="0" indent="0">
              <a:buNone/>
            </a:pPr>
            <a:r>
              <a:rPr lang="en-US" dirty="0"/>
              <a:t>We need a “link” table “song-performance”</a:t>
            </a:r>
          </a:p>
          <a:p>
            <a:pPr marL="0" indent="0">
              <a:buNone/>
            </a:pPr>
            <a:endParaRPr lang="en-US" dirty="0"/>
          </a:p>
          <a:p>
            <a:pPr marL="0" indent="0">
              <a:buNone/>
            </a:pPr>
            <a:r>
              <a:rPr lang="en-US" dirty="0"/>
              <a:t>Keys:</a:t>
            </a:r>
          </a:p>
          <a:p>
            <a:pPr marL="0" indent="0">
              <a:buNone/>
            </a:pPr>
            <a:r>
              <a:rPr lang="en-US" dirty="0"/>
              <a:t>Artist: </a:t>
            </a:r>
            <a:r>
              <a:rPr lang="en-US" dirty="0" err="1"/>
              <a:t>artist_id</a:t>
            </a:r>
            <a:r>
              <a:rPr lang="en-US" dirty="0"/>
              <a:t> (primary key)</a:t>
            </a:r>
          </a:p>
          <a:p>
            <a:pPr marL="0" indent="0">
              <a:buNone/>
            </a:pPr>
            <a:r>
              <a:rPr lang="en-US" dirty="0"/>
              <a:t>Song: </a:t>
            </a:r>
            <a:r>
              <a:rPr lang="en-US" dirty="0" err="1"/>
              <a:t>song_id</a:t>
            </a:r>
            <a:r>
              <a:rPr lang="en-US" dirty="0"/>
              <a:t> (primary key)</a:t>
            </a:r>
          </a:p>
          <a:p>
            <a:pPr marL="0" indent="0">
              <a:buNone/>
            </a:pPr>
            <a:r>
              <a:rPr lang="en-US" dirty="0"/>
              <a:t>Song-performance: </a:t>
            </a:r>
          </a:p>
          <a:p>
            <a:pPr marL="0" indent="0">
              <a:buNone/>
            </a:pPr>
            <a:r>
              <a:rPr lang="en-US" dirty="0"/>
              <a:t>	</a:t>
            </a:r>
            <a:r>
              <a:rPr lang="en-US" dirty="0" err="1"/>
              <a:t>song_performancee_Id</a:t>
            </a:r>
            <a:r>
              <a:rPr lang="en-US" dirty="0"/>
              <a:t> (primary key)</a:t>
            </a:r>
          </a:p>
          <a:p>
            <a:pPr marL="0" indent="0">
              <a:buNone/>
            </a:pPr>
            <a:r>
              <a:rPr lang="en-US" dirty="0"/>
              <a:t>	</a:t>
            </a:r>
            <a:r>
              <a:rPr lang="en-US" dirty="0" err="1"/>
              <a:t>artist_id</a:t>
            </a:r>
            <a:r>
              <a:rPr lang="en-US" dirty="0"/>
              <a:t> (foreign key)</a:t>
            </a:r>
          </a:p>
          <a:p>
            <a:pPr marL="0" indent="0">
              <a:buNone/>
            </a:pPr>
            <a:r>
              <a:rPr lang="en-US" dirty="0"/>
              <a:t>	</a:t>
            </a:r>
            <a:r>
              <a:rPr lang="en-US" dirty="0" err="1"/>
              <a:t>song_id</a:t>
            </a:r>
            <a:r>
              <a:rPr lang="en-US" dirty="0"/>
              <a:t> (foreign key)</a:t>
            </a:r>
          </a:p>
          <a:p>
            <a:pPr marL="0" indent="0">
              <a:buNone/>
            </a:pPr>
            <a:r>
              <a:rPr lang="en-US" dirty="0"/>
              <a:t>	</a:t>
            </a:r>
            <a:r>
              <a:rPr lang="en-US" dirty="0" err="1"/>
              <a:t>artist_id</a:t>
            </a:r>
            <a:r>
              <a:rPr lang="en-US" dirty="0"/>
              <a:t> + </a:t>
            </a:r>
            <a:r>
              <a:rPr lang="en-US" dirty="0" err="1"/>
              <a:t>song_id</a:t>
            </a:r>
            <a:r>
              <a:rPr lang="en-US" dirty="0"/>
              <a:t> (unique index)</a:t>
            </a:r>
          </a:p>
        </p:txBody>
      </p:sp>
      <p:sp>
        <p:nvSpPr>
          <p:cNvPr id="8" name="Subtitle 7">
            <a:extLst>
              <a:ext uri="{FF2B5EF4-FFF2-40B4-BE49-F238E27FC236}">
                <a16:creationId xmlns:a16="http://schemas.microsoft.com/office/drawing/2014/main" id="{129798E1-861F-7F29-69C3-10B253304A3B}"/>
              </a:ext>
            </a:extLst>
          </p:cNvPr>
          <p:cNvSpPr>
            <a:spLocks noGrp="1"/>
          </p:cNvSpPr>
          <p:nvPr>
            <p:ph type="subTitle" idx="16"/>
          </p:nvPr>
        </p:nvSpPr>
        <p:spPr/>
        <p:txBody>
          <a:bodyPr/>
          <a:lstStyle/>
          <a:p>
            <a:r>
              <a:rPr lang="en-US" dirty="0"/>
              <a:t>Environments</a:t>
            </a:r>
          </a:p>
        </p:txBody>
      </p:sp>
      <p:sp>
        <p:nvSpPr>
          <p:cNvPr id="6" name="Title 5">
            <a:extLst>
              <a:ext uri="{FF2B5EF4-FFF2-40B4-BE49-F238E27FC236}">
                <a16:creationId xmlns:a16="http://schemas.microsoft.com/office/drawing/2014/main" id="{2B57E308-5C71-17B3-9AF8-A3683443F71E}"/>
              </a:ext>
            </a:extLst>
          </p:cNvPr>
          <p:cNvSpPr>
            <a:spLocks noGrp="1"/>
          </p:cNvSpPr>
          <p:nvPr>
            <p:ph type="title"/>
          </p:nvPr>
        </p:nvSpPr>
        <p:spPr/>
        <p:txBody>
          <a:bodyPr/>
          <a:lstStyle/>
          <a:p>
            <a:r>
              <a:rPr lang="en-US" dirty="0"/>
              <a:t>Entity-Relationship (ER) diagrams</a:t>
            </a:r>
          </a:p>
        </p:txBody>
      </p:sp>
      <p:sp>
        <p:nvSpPr>
          <p:cNvPr id="3" name="Footer Placeholder 2">
            <a:extLst>
              <a:ext uri="{FF2B5EF4-FFF2-40B4-BE49-F238E27FC236}">
                <a16:creationId xmlns:a16="http://schemas.microsoft.com/office/drawing/2014/main" id="{F9D351B2-1DD4-B25B-8A7D-8A81BBC6D3F8}"/>
              </a:ext>
            </a:extLst>
          </p:cNvPr>
          <p:cNvSpPr>
            <a:spLocks noGrp="1"/>
          </p:cNvSpPr>
          <p:nvPr>
            <p:ph type="ftr" sz="quarter" idx="17"/>
          </p:nvPr>
        </p:nvSpPr>
        <p:spPr/>
        <p:txBody>
          <a:bodyPr/>
          <a:lstStyle/>
          <a:p>
            <a:r>
              <a:rPr lang="sv-SE"/>
              <a:t>Namn på presentationen</a:t>
            </a:r>
          </a:p>
        </p:txBody>
      </p:sp>
      <p:sp>
        <p:nvSpPr>
          <p:cNvPr id="4" name="Slide Number Placeholder 3">
            <a:extLst>
              <a:ext uri="{FF2B5EF4-FFF2-40B4-BE49-F238E27FC236}">
                <a16:creationId xmlns:a16="http://schemas.microsoft.com/office/drawing/2014/main" id="{B6A46875-5A7C-9189-0CA3-77F07D0AD3A9}"/>
              </a:ext>
            </a:extLst>
          </p:cNvPr>
          <p:cNvSpPr>
            <a:spLocks noGrp="1"/>
          </p:cNvSpPr>
          <p:nvPr>
            <p:ph type="sldNum" sz="quarter" idx="18"/>
          </p:nvPr>
        </p:nvSpPr>
        <p:spPr/>
        <p:txBody>
          <a:bodyPr/>
          <a:lstStyle/>
          <a:p>
            <a:fld id="{89578386-84DA-45F9-ABB1-FE09AA2697D8}" type="slidenum">
              <a:rPr lang="sv-SE" smtClean="0"/>
              <a:pPr/>
              <a:t>10</a:t>
            </a:fld>
            <a:endParaRPr lang="sv-SE"/>
          </a:p>
        </p:txBody>
      </p:sp>
      <p:pic>
        <p:nvPicPr>
          <p:cNvPr id="5" name="Picture 4">
            <a:extLst>
              <a:ext uri="{FF2B5EF4-FFF2-40B4-BE49-F238E27FC236}">
                <a16:creationId xmlns:a16="http://schemas.microsoft.com/office/drawing/2014/main" id="{894F7F41-4CFD-DAFD-FAED-B4B433ECEDE3}"/>
              </a:ext>
            </a:extLst>
          </p:cNvPr>
          <p:cNvPicPr>
            <a:picLocks noChangeAspect="1"/>
          </p:cNvPicPr>
          <p:nvPr/>
        </p:nvPicPr>
        <p:blipFill>
          <a:blip r:embed="rId3"/>
          <a:stretch>
            <a:fillRect/>
          </a:stretch>
        </p:blipFill>
        <p:spPr>
          <a:xfrm>
            <a:off x="5562600" y="2018036"/>
            <a:ext cx="5516998" cy="4577754"/>
          </a:xfrm>
          <a:prstGeom prst="rect">
            <a:avLst/>
          </a:prstGeom>
        </p:spPr>
      </p:pic>
    </p:spTree>
    <p:extLst>
      <p:ext uri="{BB962C8B-B14F-4D97-AF65-F5344CB8AC3E}">
        <p14:creationId xmlns:p14="http://schemas.microsoft.com/office/powerpoint/2010/main" val="2732020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C6694EB-31D5-0121-E083-67D2034C1BA6}"/>
              </a:ext>
            </a:extLst>
          </p:cNvPr>
          <p:cNvSpPr>
            <a:spLocks noGrp="1"/>
          </p:cNvSpPr>
          <p:nvPr>
            <p:ph type="title"/>
          </p:nvPr>
        </p:nvSpPr>
        <p:spPr/>
        <p:txBody>
          <a:bodyPr/>
          <a:lstStyle/>
          <a:p>
            <a:r>
              <a:rPr lang="en-US" dirty="0"/>
              <a:t>We are done</a:t>
            </a:r>
            <a:br>
              <a:rPr lang="en-US" dirty="0"/>
            </a:br>
            <a:r>
              <a:rPr lang="en-US" dirty="0"/>
              <a:t>Keep on learning!</a:t>
            </a:r>
          </a:p>
        </p:txBody>
      </p:sp>
      <p:sp>
        <p:nvSpPr>
          <p:cNvPr id="5" name="Footer Placeholder 4">
            <a:extLst>
              <a:ext uri="{FF2B5EF4-FFF2-40B4-BE49-F238E27FC236}">
                <a16:creationId xmlns:a16="http://schemas.microsoft.com/office/drawing/2014/main" id="{822E6FDC-FAB9-FACE-8B7E-D245677B20DF}"/>
              </a:ext>
            </a:extLst>
          </p:cNvPr>
          <p:cNvSpPr>
            <a:spLocks noGrp="1"/>
          </p:cNvSpPr>
          <p:nvPr>
            <p:ph type="ftr" sz="quarter" idx="10"/>
          </p:nvPr>
        </p:nvSpPr>
        <p:spPr/>
        <p:txBody>
          <a:bodyPr/>
          <a:lstStyle/>
          <a:p>
            <a:r>
              <a:rPr lang="sv-SE" dirty="0" err="1"/>
              <a:t>Build</a:t>
            </a:r>
            <a:r>
              <a:rPr lang="sv-SE" dirty="0"/>
              <a:t> and </a:t>
            </a:r>
            <a:r>
              <a:rPr lang="sv-SE" dirty="0" err="1"/>
              <a:t>deploy</a:t>
            </a:r>
            <a:endParaRPr lang="sv-SE" dirty="0"/>
          </a:p>
        </p:txBody>
      </p:sp>
      <p:sp>
        <p:nvSpPr>
          <p:cNvPr id="6" name="Slide Number Placeholder 5">
            <a:extLst>
              <a:ext uri="{FF2B5EF4-FFF2-40B4-BE49-F238E27FC236}">
                <a16:creationId xmlns:a16="http://schemas.microsoft.com/office/drawing/2014/main" id="{C4CCDD1C-691B-3594-D7F2-C87AB5B284DC}"/>
              </a:ext>
            </a:extLst>
          </p:cNvPr>
          <p:cNvSpPr>
            <a:spLocks noGrp="1"/>
          </p:cNvSpPr>
          <p:nvPr>
            <p:ph type="sldNum" sz="quarter" idx="11"/>
          </p:nvPr>
        </p:nvSpPr>
        <p:spPr/>
        <p:txBody>
          <a:bodyPr/>
          <a:lstStyle/>
          <a:p>
            <a:fld id="{89578386-84DA-45F9-ABB1-FE09AA2697D8}" type="slidenum">
              <a:rPr lang="sv-SE" smtClean="0"/>
              <a:pPr/>
              <a:t>11</a:t>
            </a:fld>
            <a:endParaRPr lang="sv-SE"/>
          </a:p>
        </p:txBody>
      </p:sp>
      <p:sp>
        <p:nvSpPr>
          <p:cNvPr id="8" name="Subtitle 7">
            <a:extLst>
              <a:ext uri="{FF2B5EF4-FFF2-40B4-BE49-F238E27FC236}">
                <a16:creationId xmlns:a16="http://schemas.microsoft.com/office/drawing/2014/main" id="{4CD2AE71-DBCC-4071-DAA7-DF2B1CF6172C}"/>
              </a:ext>
            </a:extLst>
          </p:cNvPr>
          <p:cNvSpPr>
            <a:spLocks noGrp="1"/>
          </p:cNvSpPr>
          <p:nvPr>
            <p:ph type="subTitle" idx="16"/>
          </p:nvPr>
        </p:nvSpPr>
        <p:spPr/>
        <p:txBody>
          <a:bodyPr/>
          <a:lstStyle/>
          <a:p>
            <a:endParaRPr lang="en-US" dirty="0"/>
          </a:p>
        </p:txBody>
      </p:sp>
    </p:spTree>
    <p:extLst>
      <p:ext uri="{BB962C8B-B14F-4D97-AF65-F5344CB8AC3E}">
        <p14:creationId xmlns:p14="http://schemas.microsoft.com/office/powerpoint/2010/main" val="4056130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0C12157-6E49-D8FE-FAD0-42B320655D62}"/>
              </a:ext>
            </a:extLst>
          </p:cNvPr>
          <p:cNvSpPr>
            <a:spLocks noGrp="1"/>
          </p:cNvSpPr>
          <p:nvPr>
            <p:ph type="pic" sz="quarter" idx="13"/>
          </p:nvPr>
        </p:nvSpPr>
        <p:spPr/>
        <p:txBody>
          <a:bodyPr/>
          <a:lstStyle/>
          <a:p>
            <a:endParaRPr lang="en-US" dirty="0"/>
          </a:p>
        </p:txBody>
      </p:sp>
      <p:sp>
        <p:nvSpPr>
          <p:cNvPr id="3" name="Title 2">
            <a:extLst>
              <a:ext uri="{FF2B5EF4-FFF2-40B4-BE49-F238E27FC236}">
                <a16:creationId xmlns:a16="http://schemas.microsoft.com/office/drawing/2014/main" id="{E10CD0F3-E2E1-E43D-8B18-758BB33909E2}"/>
              </a:ext>
            </a:extLst>
          </p:cNvPr>
          <p:cNvSpPr>
            <a:spLocks noGrp="1"/>
          </p:cNvSpPr>
          <p:nvPr>
            <p:ph type="ctrTitle"/>
          </p:nvPr>
        </p:nvSpPr>
        <p:spPr/>
        <p:txBody>
          <a:bodyPr/>
          <a:lstStyle/>
          <a:p>
            <a:r>
              <a:rPr lang="en-US" dirty="0"/>
              <a:t>Storage &amp; Databases</a:t>
            </a:r>
          </a:p>
        </p:txBody>
      </p:sp>
      <p:sp>
        <p:nvSpPr>
          <p:cNvPr id="4" name="Subtitle 3">
            <a:extLst>
              <a:ext uri="{FF2B5EF4-FFF2-40B4-BE49-F238E27FC236}">
                <a16:creationId xmlns:a16="http://schemas.microsoft.com/office/drawing/2014/main" id="{4D8B24D7-9F09-CEBE-332F-E1C40B908774}"/>
              </a:ext>
            </a:extLst>
          </p:cNvPr>
          <p:cNvSpPr>
            <a:spLocks noGrp="1"/>
          </p:cNvSpPr>
          <p:nvPr>
            <p:ph type="subTitle" idx="1"/>
          </p:nvPr>
        </p:nvSpPr>
        <p:spPr/>
        <p:txBody>
          <a:bodyPr/>
          <a:lstStyle/>
          <a:p>
            <a:endParaRPr lang="en-US" dirty="0"/>
          </a:p>
        </p:txBody>
      </p:sp>
      <p:sp>
        <p:nvSpPr>
          <p:cNvPr id="5" name="Text Placeholder 4">
            <a:extLst>
              <a:ext uri="{FF2B5EF4-FFF2-40B4-BE49-F238E27FC236}">
                <a16:creationId xmlns:a16="http://schemas.microsoft.com/office/drawing/2014/main" id="{977AA237-ECA5-CA73-B98A-D5D387C116D7}"/>
              </a:ext>
            </a:extLst>
          </p:cNvPr>
          <p:cNvSpPr>
            <a:spLocks noGrp="1"/>
          </p:cNvSpPr>
          <p:nvPr>
            <p:ph type="body" sz="quarter" idx="14"/>
          </p:nvPr>
        </p:nvSpPr>
        <p:spPr/>
        <p:txBody>
          <a:bodyPr/>
          <a:lstStyle/>
          <a:p>
            <a:r>
              <a:rPr lang="en-US" dirty="0"/>
              <a:t>APP Course</a:t>
            </a:r>
          </a:p>
        </p:txBody>
      </p:sp>
    </p:spTree>
    <p:extLst>
      <p:ext uri="{BB962C8B-B14F-4D97-AF65-F5344CB8AC3E}">
        <p14:creationId xmlns:p14="http://schemas.microsoft.com/office/powerpoint/2010/main" val="98592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a:extLst>
              <a:ext uri="{FF2B5EF4-FFF2-40B4-BE49-F238E27FC236}">
                <a16:creationId xmlns:a16="http://schemas.microsoft.com/office/drawing/2014/main" id="{2E83B693-7142-3CC0-2EF9-45080F31F52A}"/>
              </a:ext>
            </a:extLst>
          </p:cNvPr>
          <p:cNvSpPr>
            <a:spLocks noGrp="1"/>
          </p:cNvSpPr>
          <p:nvPr>
            <p:ph type="subTitle" idx="16"/>
          </p:nvPr>
        </p:nvSpPr>
        <p:spPr/>
        <p:txBody>
          <a:bodyPr/>
          <a:lstStyle/>
          <a:p>
            <a:endParaRPr lang="en-US" dirty="0"/>
          </a:p>
        </p:txBody>
      </p:sp>
      <p:sp>
        <p:nvSpPr>
          <p:cNvPr id="7" name="Title 6">
            <a:extLst>
              <a:ext uri="{FF2B5EF4-FFF2-40B4-BE49-F238E27FC236}">
                <a16:creationId xmlns:a16="http://schemas.microsoft.com/office/drawing/2014/main" id="{6E1CA743-A80C-524D-DDA0-AC4F45304ECC}"/>
              </a:ext>
            </a:extLst>
          </p:cNvPr>
          <p:cNvSpPr>
            <a:spLocks noGrp="1"/>
          </p:cNvSpPr>
          <p:nvPr>
            <p:ph type="title"/>
          </p:nvPr>
        </p:nvSpPr>
        <p:spPr>
          <a:xfrm>
            <a:off x="468000" y="684000"/>
            <a:ext cx="8208000" cy="535200"/>
          </a:xfrm>
        </p:spPr>
        <p:txBody>
          <a:bodyPr/>
          <a:lstStyle/>
          <a:p>
            <a:r>
              <a:rPr lang="en-US" dirty="0"/>
              <a:t>Agenda</a:t>
            </a:r>
          </a:p>
        </p:txBody>
      </p:sp>
      <p:sp>
        <p:nvSpPr>
          <p:cNvPr id="5" name="Footer Placeholder 4">
            <a:extLst>
              <a:ext uri="{FF2B5EF4-FFF2-40B4-BE49-F238E27FC236}">
                <a16:creationId xmlns:a16="http://schemas.microsoft.com/office/drawing/2014/main" id="{D37DD467-261B-CE8D-F087-9C58BACE6177}"/>
              </a:ext>
            </a:extLst>
          </p:cNvPr>
          <p:cNvSpPr>
            <a:spLocks noGrp="1"/>
          </p:cNvSpPr>
          <p:nvPr>
            <p:ph type="ftr" sz="quarter" idx="17"/>
          </p:nvPr>
        </p:nvSpPr>
        <p:spPr/>
        <p:txBody>
          <a:bodyPr/>
          <a:lstStyle/>
          <a:p>
            <a:r>
              <a:rPr lang="en-US" dirty="0"/>
              <a:t>Build and deploy</a:t>
            </a:r>
          </a:p>
        </p:txBody>
      </p:sp>
      <p:sp>
        <p:nvSpPr>
          <p:cNvPr id="6" name="Slide Number Placeholder 5">
            <a:extLst>
              <a:ext uri="{FF2B5EF4-FFF2-40B4-BE49-F238E27FC236}">
                <a16:creationId xmlns:a16="http://schemas.microsoft.com/office/drawing/2014/main" id="{EBB87491-6BBC-E096-A40D-389B0843D222}"/>
              </a:ext>
            </a:extLst>
          </p:cNvPr>
          <p:cNvSpPr>
            <a:spLocks noGrp="1"/>
          </p:cNvSpPr>
          <p:nvPr>
            <p:ph type="sldNum" sz="quarter" idx="18"/>
          </p:nvPr>
        </p:nvSpPr>
        <p:spPr/>
        <p:txBody>
          <a:bodyPr/>
          <a:lstStyle/>
          <a:p>
            <a:fld id="{89578386-84DA-45F9-ABB1-FE09AA2697D8}" type="slidenum">
              <a:rPr lang="en-US" smtClean="0"/>
              <a:pPr/>
              <a:t>3</a:t>
            </a:fld>
            <a:endParaRPr lang="en-US" dirty="0"/>
          </a:p>
        </p:txBody>
      </p:sp>
      <p:sp>
        <p:nvSpPr>
          <p:cNvPr id="3" name="Content Placeholder 2">
            <a:extLst>
              <a:ext uri="{FF2B5EF4-FFF2-40B4-BE49-F238E27FC236}">
                <a16:creationId xmlns:a16="http://schemas.microsoft.com/office/drawing/2014/main" id="{220CA90B-D392-C2D4-E691-56D3D8344D5B}"/>
              </a:ext>
            </a:extLst>
          </p:cNvPr>
          <p:cNvSpPr>
            <a:spLocks noGrp="1"/>
          </p:cNvSpPr>
          <p:nvPr>
            <p:ph sz="half" idx="1"/>
          </p:nvPr>
        </p:nvSpPr>
        <p:spPr>
          <a:xfrm>
            <a:off x="467998" y="2160000"/>
            <a:ext cx="11114402" cy="3924000"/>
          </a:xfrm>
        </p:spPr>
        <p:txBody>
          <a:bodyPr/>
          <a:lstStyle/>
          <a:p>
            <a:r>
              <a:rPr lang="en-US" dirty="0"/>
              <a:t>Intro to databases</a:t>
            </a:r>
          </a:p>
          <a:p>
            <a:r>
              <a:rPr lang="en-US" dirty="0"/>
              <a:t>Data modelling</a:t>
            </a:r>
          </a:p>
          <a:p>
            <a:r>
              <a:rPr lang="en-US" dirty="0"/>
              <a:t>Structured Query language (SQL)</a:t>
            </a:r>
          </a:p>
          <a:p>
            <a:r>
              <a:rPr lang="en-US" dirty="0"/>
              <a:t>Performance</a:t>
            </a:r>
          </a:p>
          <a:p>
            <a:r>
              <a:rPr lang="en-US" dirty="0"/>
              <a:t>Workshop</a:t>
            </a:r>
          </a:p>
        </p:txBody>
      </p:sp>
    </p:spTree>
    <p:extLst>
      <p:ext uri="{BB962C8B-B14F-4D97-AF65-F5344CB8AC3E}">
        <p14:creationId xmlns:p14="http://schemas.microsoft.com/office/powerpoint/2010/main" val="279487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a:extLst>
              <a:ext uri="{FF2B5EF4-FFF2-40B4-BE49-F238E27FC236}">
                <a16:creationId xmlns:a16="http://schemas.microsoft.com/office/drawing/2014/main" id="{2E83B693-7142-3CC0-2EF9-45080F31F52A}"/>
              </a:ext>
            </a:extLst>
          </p:cNvPr>
          <p:cNvSpPr>
            <a:spLocks noGrp="1"/>
          </p:cNvSpPr>
          <p:nvPr>
            <p:ph type="subTitle" idx="16"/>
          </p:nvPr>
        </p:nvSpPr>
        <p:spPr/>
        <p:txBody>
          <a:bodyPr/>
          <a:lstStyle/>
          <a:p>
            <a:endParaRPr lang="en-US"/>
          </a:p>
        </p:txBody>
      </p:sp>
      <p:sp>
        <p:nvSpPr>
          <p:cNvPr id="7" name="Title 6">
            <a:extLst>
              <a:ext uri="{FF2B5EF4-FFF2-40B4-BE49-F238E27FC236}">
                <a16:creationId xmlns:a16="http://schemas.microsoft.com/office/drawing/2014/main" id="{6E1CA743-A80C-524D-DDA0-AC4F45304ECC}"/>
              </a:ext>
            </a:extLst>
          </p:cNvPr>
          <p:cNvSpPr>
            <a:spLocks noGrp="1"/>
          </p:cNvSpPr>
          <p:nvPr>
            <p:ph type="title"/>
          </p:nvPr>
        </p:nvSpPr>
        <p:spPr>
          <a:xfrm>
            <a:off x="468000" y="684000"/>
            <a:ext cx="8208000" cy="535200"/>
          </a:xfrm>
        </p:spPr>
        <p:txBody>
          <a:bodyPr/>
          <a:lstStyle/>
          <a:p>
            <a:r>
              <a:rPr lang="en-US" dirty="0"/>
              <a:t>Intro: Why do we need databases?</a:t>
            </a:r>
          </a:p>
        </p:txBody>
      </p:sp>
      <p:sp>
        <p:nvSpPr>
          <p:cNvPr id="5" name="Footer Placeholder 4">
            <a:extLst>
              <a:ext uri="{FF2B5EF4-FFF2-40B4-BE49-F238E27FC236}">
                <a16:creationId xmlns:a16="http://schemas.microsoft.com/office/drawing/2014/main" id="{D37DD467-261B-CE8D-F087-9C58BACE6177}"/>
              </a:ext>
            </a:extLst>
          </p:cNvPr>
          <p:cNvSpPr>
            <a:spLocks noGrp="1"/>
          </p:cNvSpPr>
          <p:nvPr>
            <p:ph type="ftr" sz="quarter" idx="17"/>
          </p:nvPr>
        </p:nvSpPr>
        <p:spPr/>
        <p:txBody>
          <a:bodyPr/>
          <a:lstStyle/>
          <a:p>
            <a:r>
              <a:rPr lang="sv-SE" dirty="0" err="1"/>
              <a:t>Build</a:t>
            </a:r>
            <a:r>
              <a:rPr lang="sv-SE" dirty="0"/>
              <a:t> and </a:t>
            </a:r>
            <a:r>
              <a:rPr lang="sv-SE" dirty="0" err="1"/>
              <a:t>deploy</a:t>
            </a:r>
            <a:endParaRPr lang="sv-SE" dirty="0"/>
          </a:p>
        </p:txBody>
      </p:sp>
      <p:sp>
        <p:nvSpPr>
          <p:cNvPr id="6" name="Slide Number Placeholder 5">
            <a:extLst>
              <a:ext uri="{FF2B5EF4-FFF2-40B4-BE49-F238E27FC236}">
                <a16:creationId xmlns:a16="http://schemas.microsoft.com/office/drawing/2014/main" id="{EBB87491-6BBC-E096-A40D-389B0843D222}"/>
              </a:ext>
            </a:extLst>
          </p:cNvPr>
          <p:cNvSpPr>
            <a:spLocks noGrp="1"/>
          </p:cNvSpPr>
          <p:nvPr>
            <p:ph type="sldNum" sz="quarter" idx="18"/>
          </p:nvPr>
        </p:nvSpPr>
        <p:spPr/>
        <p:txBody>
          <a:bodyPr/>
          <a:lstStyle/>
          <a:p>
            <a:fld id="{89578386-84DA-45F9-ABB1-FE09AA2697D8}" type="slidenum">
              <a:rPr lang="sv-SE" smtClean="0"/>
              <a:pPr/>
              <a:t>4</a:t>
            </a:fld>
            <a:endParaRPr lang="sv-SE"/>
          </a:p>
        </p:txBody>
      </p:sp>
      <p:sp>
        <p:nvSpPr>
          <p:cNvPr id="3" name="Content Placeholder 2">
            <a:extLst>
              <a:ext uri="{FF2B5EF4-FFF2-40B4-BE49-F238E27FC236}">
                <a16:creationId xmlns:a16="http://schemas.microsoft.com/office/drawing/2014/main" id="{220CA90B-D392-C2D4-E691-56D3D8344D5B}"/>
              </a:ext>
            </a:extLst>
          </p:cNvPr>
          <p:cNvSpPr>
            <a:spLocks noGrp="1"/>
          </p:cNvSpPr>
          <p:nvPr>
            <p:ph sz="half" idx="1"/>
          </p:nvPr>
        </p:nvSpPr>
        <p:spPr>
          <a:xfrm>
            <a:off x="467998" y="2160000"/>
            <a:ext cx="11343002" cy="3924000"/>
          </a:xfrm>
        </p:spPr>
        <p:txBody>
          <a:bodyPr/>
          <a:lstStyle/>
          <a:p>
            <a:pPr marL="0" indent="0">
              <a:buNone/>
            </a:pPr>
            <a:r>
              <a:rPr lang="nb-NO" dirty="0"/>
              <a:t>«</a:t>
            </a:r>
            <a:r>
              <a:rPr lang="en-US" dirty="0">
                <a:solidFill>
                  <a:srgbClr val="D1D5DB"/>
                </a:solidFill>
                <a:latin typeface="Söhne"/>
              </a:rPr>
              <a:t>D</a:t>
            </a:r>
            <a:r>
              <a:rPr lang="en-US" b="0" i="0" dirty="0">
                <a:solidFill>
                  <a:srgbClr val="D1D5DB"/>
                </a:solidFill>
                <a:effectLst/>
                <a:latin typeface="Söhne"/>
              </a:rPr>
              <a:t>atabases are essential for organizing, managing, securing, and efficiently retrieving data, making them a fundamental component of nearly every software system and data-driven organization. They enable data-driven decision-making, support business processes, and ensure data is available, reliable, and secure”</a:t>
            </a:r>
          </a:p>
          <a:p>
            <a:pPr marL="0" indent="0">
              <a:buNone/>
            </a:pPr>
            <a:endParaRPr lang="en-US" dirty="0">
              <a:solidFill>
                <a:srgbClr val="D1D5DB"/>
              </a:solidFill>
              <a:latin typeface="Söhne"/>
            </a:endParaRPr>
          </a:p>
          <a:p>
            <a:pPr marL="0" indent="0">
              <a:buNone/>
            </a:pPr>
            <a:r>
              <a:rPr lang="en-US" dirty="0">
                <a:solidFill>
                  <a:srgbClr val="D1D5DB"/>
                </a:solidFill>
                <a:latin typeface="Söhne"/>
              </a:rPr>
              <a:t>“D</a:t>
            </a:r>
            <a:r>
              <a:rPr lang="en-US" b="0" i="0" dirty="0">
                <a:solidFill>
                  <a:srgbClr val="D1D5DB"/>
                </a:solidFill>
                <a:effectLst/>
                <a:latin typeface="Söhne"/>
              </a:rPr>
              <a:t>atabases are fundamental to modern computing environments, supporting a wide range of applications from simple websites to complex analytical systems, ensuring that data is organized, secure, accessible, and useful.”</a:t>
            </a:r>
            <a:endParaRPr lang="nb-NO" dirty="0"/>
          </a:p>
        </p:txBody>
      </p:sp>
    </p:spTree>
    <p:extLst>
      <p:ext uri="{BB962C8B-B14F-4D97-AF65-F5344CB8AC3E}">
        <p14:creationId xmlns:p14="http://schemas.microsoft.com/office/powerpoint/2010/main" val="2972038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12">
            <a:extLst>
              <a:ext uri="{FF2B5EF4-FFF2-40B4-BE49-F238E27FC236}">
                <a16:creationId xmlns:a16="http://schemas.microsoft.com/office/drawing/2014/main" id="{87A198A7-6B4B-0E8C-414D-ED119CFF2C03}"/>
              </a:ext>
            </a:extLst>
          </p:cNvPr>
          <p:cNvSpPr>
            <a:spLocks noGrp="1"/>
          </p:cNvSpPr>
          <p:nvPr>
            <p:ph type="subTitle" idx="16"/>
          </p:nvPr>
        </p:nvSpPr>
        <p:spPr/>
        <p:txBody>
          <a:bodyPr/>
          <a:lstStyle/>
          <a:p>
            <a:r>
              <a:rPr lang="en-US" dirty="0"/>
              <a:t>process</a:t>
            </a:r>
          </a:p>
        </p:txBody>
      </p:sp>
      <p:sp>
        <p:nvSpPr>
          <p:cNvPr id="12" name="Title 11">
            <a:extLst>
              <a:ext uri="{FF2B5EF4-FFF2-40B4-BE49-F238E27FC236}">
                <a16:creationId xmlns:a16="http://schemas.microsoft.com/office/drawing/2014/main" id="{2ECF7051-2557-5FA2-66EF-BECB796385C5}"/>
              </a:ext>
            </a:extLst>
          </p:cNvPr>
          <p:cNvSpPr>
            <a:spLocks noGrp="1"/>
          </p:cNvSpPr>
          <p:nvPr>
            <p:ph type="title"/>
          </p:nvPr>
        </p:nvSpPr>
        <p:spPr/>
        <p:txBody>
          <a:bodyPr/>
          <a:lstStyle/>
          <a:p>
            <a:r>
              <a:rPr lang="en-US" dirty="0"/>
              <a:t>Intro: Types of databases</a:t>
            </a:r>
          </a:p>
        </p:txBody>
      </p:sp>
      <p:sp>
        <p:nvSpPr>
          <p:cNvPr id="5" name="Footer Placeholder 4">
            <a:extLst>
              <a:ext uri="{FF2B5EF4-FFF2-40B4-BE49-F238E27FC236}">
                <a16:creationId xmlns:a16="http://schemas.microsoft.com/office/drawing/2014/main" id="{E238EFD2-A757-3626-9A32-10831DA3842F}"/>
              </a:ext>
            </a:extLst>
          </p:cNvPr>
          <p:cNvSpPr>
            <a:spLocks noGrp="1"/>
          </p:cNvSpPr>
          <p:nvPr>
            <p:ph type="ftr" sz="quarter" idx="17"/>
          </p:nvPr>
        </p:nvSpPr>
        <p:spPr/>
        <p:txBody>
          <a:bodyPr/>
          <a:lstStyle/>
          <a:p>
            <a:r>
              <a:rPr lang="sv-SE" dirty="0" err="1"/>
              <a:t>Build</a:t>
            </a:r>
            <a:r>
              <a:rPr lang="sv-SE" dirty="0"/>
              <a:t> and </a:t>
            </a:r>
            <a:r>
              <a:rPr lang="sv-SE" dirty="0" err="1"/>
              <a:t>deploy</a:t>
            </a:r>
            <a:endParaRPr lang="sv-SE" dirty="0"/>
          </a:p>
        </p:txBody>
      </p:sp>
      <p:sp>
        <p:nvSpPr>
          <p:cNvPr id="6" name="Slide Number Placeholder 5">
            <a:extLst>
              <a:ext uri="{FF2B5EF4-FFF2-40B4-BE49-F238E27FC236}">
                <a16:creationId xmlns:a16="http://schemas.microsoft.com/office/drawing/2014/main" id="{04D6E2D7-2746-03CF-CA95-FE69F284F6A4}"/>
              </a:ext>
            </a:extLst>
          </p:cNvPr>
          <p:cNvSpPr>
            <a:spLocks noGrp="1"/>
          </p:cNvSpPr>
          <p:nvPr>
            <p:ph type="sldNum" sz="quarter" idx="18"/>
          </p:nvPr>
        </p:nvSpPr>
        <p:spPr/>
        <p:txBody>
          <a:bodyPr/>
          <a:lstStyle/>
          <a:p>
            <a:fld id="{89578386-84DA-45F9-ABB1-FE09AA2697D8}" type="slidenum">
              <a:rPr lang="sv-SE" smtClean="0"/>
              <a:pPr/>
              <a:t>5</a:t>
            </a:fld>
            <a:endParaRPr lang="sv-SE"/>
          </a:p>
        </p:txBody>
      </p:sp>
      <p:sp>
        <p:nvSpPr>
          <p:cNvPr id="3" name="Content Placeholder 2">
            <a:extLst>
              <a:ext uri="{FF2B5EF4-FFF2-40B4-BE49-F238E27FC236}">
                <a16:creationId xmlns:a16="http://schemas.microsoft.com/office/drawing/2014/main" id="{A9B1BF79-79C8-6839-B411-9C837EF86EE9}"/>
              </a:ext>
            </a:extLst>
          </p:cNvPr>
          <p:cNvSpPr>
            <a:spLocks noGrp="1"/>
          </p:cNvSpPr>
          <p:nvPr>
            <p:ph sz="half" idx="1"/>
          </p:nvPr>
        </p:nvSpPr>
        <p:spPr>
          <a:xfrm>
            <a:off x="467998" y="2160000"/>
            <a:ext cx="5551802" cy="3924000"/>
          </a:xfrm>
        </p:spPr>
        <p:txBody>
          <a:bodyPr>
            <a:normAutofit/>
          </a:bodyPr>
          <a:lstStyle/>
          <a:p>
            <a:pPr marL="0" indent="0">
              <a:buNone/>
            </a:pPr>
            <a:r>
              <a:rPr lang="nb-NO" dirty="0" err="1"/>
              <a:t>Relation</a:t>
            </a:r>
            <a:r>
              <a:rPr lang="nb-NO" dirty="0"/>
              <a:t> databases (RDBMS)</a:t>
            </a:r>
          </a:p>
          <a:p>
            <a:r>
              <a:rPr lang="nb-NO" dirty="0" err="1"/>
              <a:t>Structured</a:t>
            </a:r>
            <a:r>
              <a:rPr lang="nb-NO" dirty="0"/>
              <a:t> data</a:t>
            </a:r>
          </a:p>
          <a:p>
            <a:r>
              <a:rPr lang="nb-NO" dirty="0" err="1"/>
              <a:t>Tables</a:t>
            </a:r>
            <a:r>
              <a:rPr lang="nb-NO" dirty="0"/>
              <a:t>, </a:t>
            </a:r>
            <a:r>
              <a:rPr lang="nb-NO" dirty="0" err="1"/>
              <a:t>rows</a:t>
            </a:r>
            <a:r>
              <a:rPr lang="nb-NO" dirty="0"/>
              <a:t>, </a:t>
            </a:r>
            <a:r>
              <a:rPr lang="nb-NO" dirty="0" err="1"/>
              <a:t>columns</a:t>
            </a:r>
            <a:endParaRPr lang="nb-NO" dirty="0"/>
          </a:p>
          <a:p>
            <a:r>
              <a:rPr lang="nb-NO" dirty="0"/>
              <a:t>Relationships </a:t>
            </a:r>
            <a:r>
              <a:rPr lang="nb-NO" dirty="0" err="1"/>
              <a:t>between</a:t>
            </a:r>
            <a:r>
              <a:rPr lang="nb-NO" dirty="0"/>
              <a:t> </a:t>
            </a:r>
            <a:r>
              <a:rPr lang="nb-NO" dirty="0" err="1"/>
              <a:t>tables</a:t>
            </a:r>
            <a:endParaRPr lang="nb-NO" dirty="0"/>
          </a:p>
          <a:p>
            <a:r>
              <a:rPr lang="en-US" dirty="0"/>
              <a:t>ACID (Atomicity, Consistency, Isolation, Durability) properties, which ensure that database transactions are reliable, consistent, and maintain data integrity</a:t>
            </a:r>
            <a:endParaRPr lang="nb-NO" dirty="0"/>
          </a:p>
          <a:p>
            <a:r>
              <a:rPr lang="nb-NO" dirty="0"/>
              <a:t>Supports </a:t>
            </a:r>
            <a:r>
              <a:rPr lang="nb-NO" dirty="0" err="1"/>
              <a:t>Structured</a:t>
            </a:r>
            <a:r>
              <a:rPr lang="nb-NO" dirty="0"/>
              <a:t> Query Language (SQL)</a:t>
            </a:r>
          </a:p>
        </p:txBody>
      </p:sp>
      <p:sp>
        <p:nvSpPr>
          <p:cNvPr id="2" name="Content Placeholder 2">
            <a:extLst>
              <a:ext uri="{FF2B5EF4-FFF2-40B4-BE49-F238E27FC236}">
                <a16:creationId xmlns:a16="http://schemas.microsoft.com/office/drawing/2014/main" id="{E4F54C69-984E-26F7-BB49-0EF230439431}"/>
              </a:ext>
            </a:extLst>
          </p:cNvPr>
          <p:cNvSpPr txBox="1">
            <a:spLocks/>
          </p:cNvSpPr>
          <p:nvPr/>
        </p:nvSpPr>
        <p:spPr>
          <a:xfrm>
            <a:off x="6432909" y="2057400"/>
            <a:ext cx="5551802" cy="3924000"/>
          </a:xfrm>
          <a:prstGeom prst="rect">
            <a:avLst/>
          </a:prstGeom>
        </p:spPr>
        <p:txBody>
          <a:bodyPr vert="horz" lIns="0" tIns="0" rIns="0" bIns="0" rtlCol="0">
            <a:normAutofit/>
          </a:bodyPr>
          <a:lstStyle>
            <a:lvl1pPr marL="177800" indent="-177800" algn="l" defTabSz="914400" rtl="0" eaLnBrk="1" latinLnBrk="0" hangingPunct="1">
              <a:lnSpc>
                <a:spcPct val="110000"/>
              </a:lnSpc>
              <a:spcBef>
                <a:spcPts val="1200"/>
              </a:spcBef>
              <a:buFont typeface="Arial" panose="020B0604020202020204" pitchFamily="34" charset="0"/>
              <a:buChar char="•"/>
              <a:defRPr sz="1800" kern="1200">
                <a:solidFill>
                  <a:schemeClr val="bg1"/>
                </a:solidFill>
                <a:latin typeface="+mn-lt"/>
                <a:ea typeface="+mn-ea"/>
                <a:cs typeface="+mn-cs"/>
              </a:defRPr>
            </a:lvl1pPr>
            <a:lvl2pPr marL="361950" indent="-184150" algn="l" defTabSz="914400" rtl="0" eaLnBrk="1" latinLnBrk="0" hangingPunct="1">
              <a:lnSpc>
                <a:spcPct val="110000"/>
              </a:lnSpc>
              <a:spcBef>
                <a:spcPts val="300"/>
              </a:spcBef>
              <a:spcAft>
                <a:spcPts val="300"/>
              </a:spcAft>
              <a:buFont typeface="Calibri" panose="020F0502020204030204" pitchFamily="34" charset="0"/>
              <a:buChar char="‒"/>
              <a:defRPr sz="1600" kern="1200">
                <a:solidFill>
                  <a:schemeClr val="bg1"/>
                </a:solidFill>
                <a:latin typeface="+mn-lt"/>
                <a:ea typeface="+mn-ea"/>
                <a:cs typeface="+mn-cs"/>
              </a:defRPr>
            </a:lvl2pPr>
            <a:lvl3pPr marL="538163" indent="-176213" algn="l" defTabSz="914400" rtl="0" eaLnBrk="1" latinLnBrk="0" hangingPunct="1">
              <a:lnSpc>
                <a:spcPct val="110000"/>
              </a:lnSpc>
              <a:spcBef>
                <a:spcPts val="300"/>
              </a:spcBef>
              <a:spcAft>
                <a:spcPts val="300"/>
              </a:spcAft>
              <a:buFont typeface="Calibri" panose="020F0502020204030204" pitchFamily="34" charset="0"/>
              <a:buChar char="‒"/>
              <a:defRPr sz="1400" kern="1200">
                <a:solidFill>
                  <a:schemeClr val="bg1"/>
                </a:solidFill>
                <a:latin typeface="+mn-lt"/>
                <a:ea typeface="+mn-ea"/>
                <a:cs typeface="+mn-cs"/>
              </a:defRPr>
            </a:lvl3pPr>
            <a:lvl4pPr marL="684000" indent="-144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4pPr>
            <a:lvl5pPr marL="808038" indent="-126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b-NO" dirty="0"/>
              <a:t>Non-</a:t>
            </a:r>
            <a:r>
              <a:rPr lang="nb-NO" dirty="0" err="1"/>
              <a:t>relation</a:t>
            </a:r>
            <a:r>
              <a:rPr lang="nb-NO" dirty="0"/>
              <a:t> (</a:t>
            </a:r>
            <a:r>
              <a:rPr lang="nb-NO" dirty="0" err="1"/>
              <a:t>NoSQL</a:t>
            </a:r>
            <a:r>
              <a:rPr lang="nb-NO" dirty="0"/>
              <a:t>) databases</a:t>
            </a:r>
          </a:p>
          <a:p>
            <a:r>
              <a:rPr lang="nb-NO" dirty="0" err="1"/>
              <a:t>Unstructred</a:t>
            </a:r>
            <a:r>
              <a:rPr lang="nb-NO" dirty="0"/>
              <a:t>, </a:t>
            </a:r>
            <a:r>
              <a:rPr lang="nb-NO" dirty="0" err="1"/>
              <a:t>semi-structured</a:t>
            </a:r>
            <a:r>
              <a:rPr lang="nb-NO" dirty="0"/>
              <a:t> &amp; </a:t>
            </a:r>
            <a:r>
              <a:rPr lang="nb-NO" dirty="0" err="1"/>
              <a:t>structured</a:t>
            </a:r>
            <a:r>
              <a:rPr lang="nb-NO" dirty="0"/>
              <a:t> data</a:t>
            </a:r>
          </a:p>
          <a:p>
            <a:r>
              <a:rPr lang="nb-NO" dirty="0" err="1"/>
              <a:t>Document</a:t>
            </a:r>
            <a:r>
              <a:rPr lang="nb-NO" dirty="0"/>
              <a:t> stores (</a:t>
            </a:r>
            <a:r>
              <a:rPr lang="nb-NO" dirty="0" err="1"/>
              <a:t>json</a:t>
            </a:r>
            <a:r>
              <a:rPr lang="nb-NO" dirty="0"/>
              <a:t>/</a:t>
            </a:r>
            <a:r>
              <a:rPr lang="nb-NO" dirty="0" err="1"/>
              <a:t>bson</a:t>
            </a:r>
            <a:r>
              <a:rPr lang="nb-NO" dirty="0"/>
              <a:t>)</a:t>
            </a:r>
          </a:p>
          <a:p>
            <a:r>
              <a:rPr lang="nb-NO" dirty="0"/>
              <a:t>Key-</a:t>
            </a:r>
            <a:r>
              <a:rPr lang="nb-NO" dirty="0" err="1"/>
              <a:t>value</a:t>
            </a:r>
            <a:r>
              <a:rPr lang="nb-NO" dirty="0"/>
              <a:t> stores (key-</a:t>
            </a:r>
            <a:r>
              <a:rPr lang="nb-NO" dirty="0" err="1"/>
              <a:t>value</a:t>
            </a:r>
            <a:r>
              <a:rPr lang="nb-NO" dirty="0"/>
              <a:t> pairs)</a:t>
            </a:r>
          </a:p>
          <a:p>
            <a:r>
              <a:rPr lang="nb-NO" dirty="0"/>
              <a:t>Object stores (files and media)</a:t>
            </a:r>
          </a:p>
          <a:p>
            <a:r>
              <a:rPr lang="nb-NO" dirty="0" err="1"/>
              <a:t>Varying</a:t>
            </a:r>
            <a:r>
              <a:rPr lang="nb-NO" dirty="0"/>
              <a:t> </a:t>
            </a:r>
            <a:r>
              <a:rPr lang="nb-NO" dirty="0" err="1"/>
              <a:t>degree</a:t>
            </a:r>
            <a:r>
              <a:rPr lang="nb-NO" dirty="0"/>
              <a:t> </a:t>
            </a:r>
            <a:r>
              <a:rPr lang="nb-NO" dirty="0" err="1"/>
              <a:t>of</a:t>
            </a:r>
            <a:r>
              <a:rPr lang="nb-NO" dirty="0"/>
              <a:t> support for </a:t>
            </a:r>
            <a:r>
              <a:rPr lang="nb-NO" dirty="0" err="1"/>
              <a:t>transactions</a:t>
            </a:r>
            <a:endParaRPr lang="nb-NO" dirty="0"/>
          </a:p>
          <a:p>
            <a:r>
              <a:rPr lang="nb-NO" dirty="0"/>
              <a:t>No standard </a:t>
            </a:r>
            <a:r>
              <a:rPr lang="nb-NO" dirty="0" err="1"/>
              <a:t>query</a:t>
            </a:r>
            <a:r>
              <a:rPr lang="nb-NO" dirty="0"/>
              <a:t> </a:t>
            </a:r>
            <a:r>
              <a:rPr lang="nb-NO" dirty="0" err="1"/>
              <a:t>language</a:t>
            </a:r>
            <a:r>
              <a:rPr lang="nb-NO" dirty="0"/>
              <a:t>, </a:t>
            </a:r>
            <a:r>
              <a:rPr lang="nb-NO" dirty="0" err="1"/>
              <a:t>often</a:t>
            </a:r>
            <a:r>
              <a:rPr lang="nb-NO" dirty="0"/>
              <a:t> APIs or SQL-like </a:t>
            </a:r>
            <a:r>
              <a:rPr lang="nb-NO" dirty="0" err="1"/>
              <a:t>query</a:t>
            </a:r>
            <a:r>
              <a:rPr lang="nb-NO" dirty="0"/>
              <a:t> </a:t>
            </a:r>
            <a:r>
              <a:rPr lang="nb-NO" dirty="0" err="1"/>
              <a:t>language</a:t>
            </a:r>
            <a:endParaRPr lang="nb-NO" dirty="0"/>
          </a:p>
          <a:p>
            <a:endParaRPr lang="nb-NO" dirty="0"/>
          </a:p>
        </p:txBody>
      </p:sp>
    </p:spTree>
    <p:extLst>
      <p:ext uri="{BB962C8B-B14F-4D97-AF65-F5344CB8AC3E}">
        <p14:creationId xmlns:p14="http://schemas.microsoft.com/office/powerpoint/2010/main" val="3666830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3D35F6B-B5CC-D3B6-71D8-AEC3381E4404}"/>
              </a:ext>
            </a:extLst>
          </p:cNvPr>
          <p:cNvSpPr>
            <a:spLocks noGrp="1"/>
          </p:cNvSpPr>
          <p:nvPr>
            <p:ph type="subTitle" idx="16"/>
          </p:nvPr>
        </p:nvSpPr>
        <p:spPr/>
        <p:txBody>
          <a:bodyPr/>
          <a:lstStyle/>
          <a:p>
            <a:r>
              <a:rPr lang="en-US" dirty="0"/>
              <a:t>GitHub Actions</a:t>
            </a:r>
          </a:p>
        </p:txBody>
      </p:sp>
      <p:sp>
        <p:nvSpPr>
          <p:cNvPr id="4" name="Title 3">
            <a:extLst>
              <a:ext uri="{FF2B5EF4-FFF2-40B4-BE49-F238E27FC236}">
                <a16:creationId xmlns:a16="http://schemas.microsoft.com/office/drawing/2014/main" id="{E1BA50F5-AD68-7482-7480-D80A5B9FF7C5}"/>
              </a:ext>
            </a:extLst>
          </p:cNvPr>
          <p:cNvSpPr>
            <a:spLocks noGrp="1"/>
          </p:cNvSpPr>
          <p:nvPr>
            <p:ph type="title"/>
          </p:nvPr>
        </p:nvSpPr>
        <p:spPr/>
        <p:txBody>
          <a:bodyPr/>
          <a:lstStyle/>
          <a:p>
            <a:r>
              <a:rPr lang="en-US" dirty="0"/>
              <a:t>Intro: Relation databases vs non-relation (NoSQL) databases</a:t>
            </a:r>
          </a:p>
        </p:txBody>
      </p:sp>
      <p:sp>
        <p:nvSpPr>
          <p:cNvPr id="5" name="Footer Placeholder 4">
            <a:extLst>
              <a:ext uri="{FF2B5EF4-FFF2-40B4-BE49-F238E27FC236}">
                <a16:creationId xmlns:a16="http://schemas.microsoft.com/office/drawing/2014/main" id="{84BF2F0C-60E2-29BE-DAD7-A46C02A5825C}"/>
              </a:ext>
            </a:extLst>
          </p:cNvPr>
          <p:cNvSpPr>
            <a:spLocks noGrp="1"/>
          </p:cNvSpPr>
          <p:nvPr>
            <p:ph type="ftr" sz="quarter" idx="17"/>
          </p:nvPr>
        </p:nvSpPr>
        <p:spPr/>
        <p:txBody>
          <a:bodyPr/>
          <a:lstStyle/>
          <a:p>
            <a:r>
              <a:rPr lang="sv-SE" dirty="0" err="1"/>
              <a:t>Build</a:t>
            </a:r>
            <a:r>
              <a:rPr lang="sv-SE" dirty="0"/>
              <a:t> and </a:t>
            </a:r>
            <a:r>
              <a:rPr lang="sv-SE" dirty="0" err="1"/>
              <a:t>deploy</a:t>
            </a:r>
            <a:endParaRPr lang="sv-SE" dirty="0"/>
          </a:p>
        </p:txBody>
      </p:sp>
      <p:sp>
        <p:nvSpPr>
          <p:cNvPr id="6" name="Slide Number Placeholder 5">
            <a:extLst>
              <a:ext uri="{FF2B5EF4-FFF2-40B4-BE49-F238E27FC236}">
                <a16:creationId xmlns:a16="http://schemas.microsoft.com/office/drawing/2014/main" id="{1E6F65FE-0B19-95BC-AF94-3D0BB3774E45}"/>
              </a:ext>
            </a:extLst>
          </p:cNvPr>
          <p:cNvSpPr>
            <a:spLocks noGrp="1"/>
          </p:cNvSpPr>
          <p:nvPr>
            <p:ph type="sldNum" sz="quarter" idx="18"/>
          </p:nvPr>
        </p:nvSpPr>
        <p:spPr/>
        <p:txBody>
          <a:bodyPr/>
          <a:lstStyle/>
          <a:p>
            <a:fld id="{89578386-84DA-45F9-ABB1-FE09AA2697D8}" type="slidenum">
              <a:rPr lang="sv-SE" smtClean="0"/>
              <a:pPr/>
              <a:t>6</a:t>
            </a:fld>
            <a:endParaRPr lang="sv-SE"/>
          </a:p>
        </p:txBody>
      </p:sp>
      <p:sp>
        <p:nvSpPr>
          <p:cNvPr id="2" name="Content Placeholder 1">
            <a:extLst>
              <a:ext uri="{FF2B5EF4-FFF2-40B4-BE49-F238E27FC236}">
                <a16:creationId xmlns:a16="http://schemas.microsoft.com/office/drawing/2014/main" id="{6A86BCBF-2C1A-5CA4-D843-FF3380E3D75B}"/>
              </a:ext>
            </a:extLst>
          </p:cNvPr>
          <p:cNvSpPr>
            <a:spLocks noGrp="1"/>
          </p:cNvSpPr>
          <p:nvPr>
            <p:ph sz="half" idx="1"/>
          </p:nvPr>
        </p:nvSpPr>
        <p:spPr>
          <a:xfrm>
            <a:off x="467998" y="2141540"/>
            <a:ext cx="5551802" cy="3924000"/>
          </a:xfrm>
        </p:spPr>
        <p:txBody>
          <a:bodyPr/>
          <a:lstStyle/>
          <a:p>
            <a:pPr marL="0" indent="0">
              <a:buNone/>
            </a:pPr>
            <a:r>
              <a:rPr lang="nb-NO" dirty="0" err="1"/>
              <a:t>Choose</a:t>
            </a:r>
            <a:r>
              <a:rPr lang="nb-NO" dirty="0"/>
              <a:t> a </a:t>
            </a:r>
            <a:r>
              <a:rPr lang="nb-NO" dirty="0" err="1"/>
              <a:t>relation</a:t>
            </a:r>
            <a:r>
              <a:rPr lang="nb-NO" dirty="0"/>
              <a:t> database </a:t>
            </a:r>
            <a:r>
              <a:rPr lang="nb-NO" dirty="0" err="1"/>
              <a:t>when</a:t>
            </a:r>
            <a:r>
              <a:rPr lang="nb-NO" dirty="0"/>
              <a:t>:</a:t>
            </a:r>
          </a:p>
          <a:p>
            <a:r>
              <a:rPr lang="nb-NO" dirty="0"/>
              <a:t>Data </a:t>
            </a:r>
            <a:r>
              <a:rPr lang="nb-NO" dirty="0" err="1"/>
              <a:t>structure</a:t>
            </a:r>
            <a:r>
              <a:rPr lang="nb-NO" dirty="0"/>
              <a:t> is </a:t>
            </a:r>
            <a:r>
              <a:rPr lang="nb-NO" dirty="0" err="1"/>
              <a:t>well</a:t>
            </a:r>
            <a:r>
              <a:rPr lang="nb-NO" dirty="0"/>
              <a:t> </a:t>
            </a:r>
            <a:r>
              <a:rPr lang="nb-NO" dirty="0" err="1"/>
              <a:t>defined</a:t>
            </a:r>
            <a:endParaRPr lang="nb-NO" dirty="0"/>
          </a:p>
          <a:p>
            <a:r>
              <a:rPr lang="nb-NO" dirty="0"/>
              <a:t>ACID is a </a:t>
            </a:r>
            <a:r>
              <a:rPr lang="nb-NO" dirty="0" err="1"/>
              <a:t>requirement</a:t>
            </a:r>
            <a:endParaRPr lang="nb-NO" dirty="0"/>
          </a:p>
          <a:p>
            <a:r>
              <a:rPr lang="nb-NO" dirty="0" err="1"/>
              <a:t>Need</a:t>
            </a:r>
            <a:r>
              <a:rPr lang="nb-NO" dirty="0"/>
              <a:t> to run </a:t>
            </a:r>
            <a:r>
              <a:rPr lang="nb-NO" dirty="0" err="1"/>
              <a:t>complex</a:t>
            </a:r>
            <a:r>
              <a:rPr lang="nb-NO" dirty="0"/>
              <a:t> </a:t>
            </a:r>
            <a:r>
              <a:rPr lang="nb-NO" dirty="0" err="1"/>
              <a:t>queries</a:t>
            </a:r>
            <a:endParaRPr lang="nb-NO" dirty="0"/>
          </a:p>
          <a:p>
            <a:r>
              <a:rPr lang="nb-NO" dirty="0" err="1"/>
              <a:t>Extra</a:t>
            </a:r>
            <a:r>
              <a:rPr lang="nb-NO" dirty="0"/>
              <a:t> </a:t>
            </a:r>
            <a:r>
              <a:rPr lang="nb-NO" dirty="0" err="1"/>
              <a:t>level</a:t>
            </a:r>
            <a:r>
              <a:rPr lang="nb-NO" dirty="0"/>
              <a:t> </a:t>
            </a:r>
            <a:r>
              <a:rPr lang="nb-NO" dirty="0" err="1"/>
              <a:t>of</a:t>
            </a:r>
            <a:r>
              <a:rPr lang="nb-NO" dirty="0"/>
              <a:t> </a:t>
            </a:r>
            <a:r>
              <a:rPr lang="nb-NO" dirty="0" err="1"/>
              <a:t>security</a:t>
            </a:r>
            <a:endParaRPr lang="nb-NO" dirty="0"/>
          </a:p>
          <a:p>
            <a:r>
              <a:rPr lang="nb-NO" dirty="0"/>
              <a:t>Small to medium </a:t>
            </a:r>
            <a:r>
              <a:rPr lang="nb-NO" dirty="0" err="1"/>
              <a:t>sized</a:t>
            </a:r>
            <a:r>
              <a:rPr lang="nb-NO" dirty="0"/>
              <a:t> database</a:t>
            </a:r>
          </a:p>
          <a:p>
            <a:r>
              <a:rPr lang="nb-NO" dirty="0"/>
              <a:t>Legacy </a:t>
            </a:r>
            <a:r>
              <a:rPr lang="nb-NO" dirty="0" err="1"/>
              <a:t>stystems</a:t>
            </a:r>
            <a:endParaRPr lang="nb-NO" dirty="0"/>
          </a:p>
        </p:txBody>
      </p:sp>
      <p:sp>
        <p:nvSpPr>
          <p:cNvPr id="7" name="Content Placeholder 1">
            <a:extLst>
              <a:ext uri="{FF2B5EF4-FFF2-40B4-BE49-F238E27FC236}">
                <a16:creationId xmlns:a16="http://schemas.microsoft.com/office/drawing/2014/main" id="{0A7F367D-DAFA-3DFA-8E53-7F02839FE3D6}"/>
              </a:ext>
            </a:extLst>
          </p:cNvPr>
          <p:cNvSpPr txBox="1">
            <a:spLocks/>
          </p:cNvSpPr>
          <p:nvPr/>
        </p:nvSpPr>
        <p:spPr>
          <a:xfrm>
            <a:off x="6167947" y="2141540"/>
            <a:ext cx="5551802" cy="3924000"/>
          </a:xfrm>
          <a:prstGeom prst="rect">
            <a:avLst/>
          </a:prstGeom>
        </p:spPr>
        <p:txBody>
          <a:bodyPr vert="horz" lIns="0" tIns="0" rIns="0" bIns="0" rtlCol="0">
            <a:normAutofit/>
          </a:bodyPr>
          <a:lstStyle>
            <a:lvl1pPr marL="177800" indent="-177800" algn="l" defTabSz="914400" rtl="0" eaLnBrk="1" latinLnBrk="0" hangingPunct="1">
              <a:lnSpc>
                <a:spcPct val="110000"/>
              </a:lnSpc>
              <a:spcBef>
                <a:spcPts val="1200"/>
              </a:spcBef>
              <a:buFont typeface="Arial" panose="020B0604020202020204" pitchFamily="34" charset="0"/>
              <a:buChar char="•"/>
              <a:defRPr sz="1800" kern="1200">
                <a:solidFill>
                  <a:schemeClr val="bg1"/>
                </a:solidFill>
                <a:latin typeface="+mn-lt"/>
                <a:ea typeface="+mn-ea"/>
                <a:cs typeface="+mn-cs"/>
              </a:defRPr>
            </a:lvl1pPr>
            <a:lvl2pPr marL="361950" indent="-184150" algn="l" defTabSz="914400" rtl="0" eaLnBrk="1" latinLnBrk="0" hangingPunct="1">
              <a:lnSpc>
                <a:spcPct val="110000"/>
              </a:lnSpc>
              <a:spcBef>
                <a:spcPts val="300"/>
              </a:spcBef>
              <a:spcAft>
                <a:spcPts val="300"/>
              </a:spcAft>
              <a:buFont typeface="Calibri" panose="020F0502020204030204" pitchFamily="34" charset="0"/>
              <a:buChar char="‒"/>
              <a:defRPr sz="1600" kern="1200">
                <a:solidFill>
                  <a:schemeClr val="bg1"/>
                </a:solidFill>
                <a:latin typeface="+mn-lt"/>
                <a:ea typeface="+mn-ea"/>
                <a:cs typeface="+mn-cs"/>
              </a:defRPr>
            </a:lvl2pPr>
            <a:lvl3pPr marL="538163" indent="-176213" algn="l" defTabSz="914400" rtl="0" eaLnBrk="1" latinLnBrk="0" hangingPunct="1">
              <a:lnSpc>
                <a:spcPct val="110000"/>
              </a:lnSpc>
              <a:spcBef>
                <a:spcPts val="300"/>
              </a:spcBef>
              <a:spcAft>
                <a:spcPts val="300"/>
              </a:spcAft>
              <a:buFont typeface="Calibri" panose="020F0502020204030204" pitchFamily="34" charset="0"/>
              <a:buChar char="‒"/>
              <a:defRPr sz="1400" kern="1200">
                <a:solidFill>
                  <a:schemeClr val="bg1"/>
                </a:solidFill>
                <a:latin typeface="+mn-lt"/>
                <a:ea typeface="+mn-ea"/>
                <a:cs typeface="+mn-cs"/>
              </a:defRPr>
            </a:lvl3pPr>
            <a:lvl4pPr marL="684000" indent="-144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4pPr>
            <a:lvl5pPr marL="808038" indent="-126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dirty="0" err="1"/>
              <a:t>Choose</a:t>
            </a:r>
            <a:r>
              <a:rPr lang="nb-NO" dirty="0"/>
              <a:t> a </a:t>
            </a:r>
            <a:r>
              <a:rPr lang="nb-NO" dirty="0" err="1"/>
              <a:t>NoSQL</a:t>
            </a:r>
            <a:r>
              <a:rPr lang="nb-NO" dirty="0"/>
              <a:t> database </a:t>
            </a:r>
            <a:r>
              <a:rPr lang="nb-NO" dirty="0" err="1"/>
              <a:t>when</a:t>
            </a:r>
            <a:r>
              <a:rPr lang="nb-NO" dirty="0"/>
              <a:t>:</a:t>
            </a:r>
          </a:p>
          <a:p>
            <a:r>
              <a:rPr lang="nb-NO" dirty="0" err="1"/>
              <a:t>Semi-structured</a:t>
            </a:r>
            <a:r>
              <a:rPr lang="nb-NO" dirty="0"/>
              <a:t> or </a:t>
            </a:r>
            <a:r>
              <a:rPr lang="nb-NO" dirty="0" err="1"/>
              <a:t>unstructured</a:t>
            </a:r>
            <a:r>
              <a:rPr lang="nb-NO" dirty="0"/>
              <a:t> data</a:t>
            </a:r>
          </a:p>
          <a:p>
            <a:r>
              <a:rPr lang="nb-NO" dirty="0"/>
              <a:t>Massive </a:t>
            </a:r>
            <a:r>
              <a:rPr lang="nb-NO" dirty="0" err="1"/>
              <a:t>amounts</a:t>
            </a:r>
            <a:r>
              <a:rPr lang="nb-NO" dirty="0"/>
              <a:t> </a:t>
            </a:r>
            <a:r>
              <a:rPr lang="nb-NO" dirty="0" err="1"/>
              <a:t>of</a:t>
            </a:r>
            <a:r>
              <a:rPr lang="nb-NO" dirty="0"/>
              <a:t> data</a:t>
            </a:r>
          </a:p>
          <a:p>
            <a:r>
              <a:rPr lang="nb-NO" dirty="0"/>
              <a:t>High </a:t>
            </a:r>
            <a:r>
              <a:rPr lang="nb-NO" dirty="0" err="1"/>
              <a:t>availability</a:t>
            </a:r>
            <a:r>
              <a:rPr lang="nb-NO" dirty="0"/>
              <a:t> &amp; </a:t>
            </a:r>
            <a:r>
              <a:rPr lang="nb-NO" dirty="0" err="1"/>
              <a:t>low</a:t>
            </a:r>
            <a:r>
              <a:rPr lang="nb-NO" dirty="0"/>
              <a:t> </a:t>
            </a:r>
            <a:r>
              <a:rPr lang="nb-NO" dirty="0" err="1"/>
              <a:t>latency</a:t>
            </a:r>
            <a:endParaRPr lang="nb-NO" dirty="0"/>
          </a:p>
          <a:p>
            <a:r>
              <a:rPr lang="nb-NO" dirty="0" err="1"/>
              <a:t>Simplfy</a:t>
            </a:r>
            <a:r>
              <a:rPr lang="nb-NO" dirty="0"/>
              <a:t> </a:t>
            </a:r>
            <a:r>
              <a:rPr lang="nb-NO" dirty="0" err="1"/>
              <a:t>development</a:t>
            </a:r>
            <a:r>
              <a:rPr lang="nb-NO" dirty="0"/>
              <a:t> </a:t>
            </a:r>
            <a:r>
              <a:rPr lang="nb-NO" dirty="0" err="1"/>
              <a:t>complexity</a:t>
            </a:r>
            <a:r>
              <a:rPr lang="nb-NO" dirty="0"/>
              <a:t> (less </a:t>
            </a:r>
            <a:r>
              <a:rPr lang="nb-NO" dirty="0" err="1"/>
              <a:t>need</a:t>
            </a:r>
            <a:r>
              <a:rPr lang="nb-NO" dirty="0"/>
              <a:t> for ORM)</a:t>
            </a:r>
          </a:p>
          <a:p>
            <a:r>
              <a:rPr lang="nb-NO" dirty="0"/>
              <a:t>More </a:t>
            </a:r>
            <a:r>
              <a:rPr lang="nb-NO" dirty="0" err="1"/>
              <a:t>cost-effective</a:t>
            </a:r>
            <a:r>
              <a:rPr lang="nb-NO" dirty="0"/>
              <a:t> at </a:t>
            </a:r>
            <a:r>
              <a:rPr lang="nb-NO" dirty="0" err="1"/>
              <a:t>large</a:t>
            </a:r>
            <a:r>
              <a:rPr lang="nb-NO" dirty="0"/>
              <a:t> </a:t>
            </a:r>
            <a:r>
              <a:rPr lang="nb-NO" dirty="0" err="1"/>
              <a:t>scale</a:t>
            </a:r>
            <a:endParaRPr lang="nb-NO" dirty="0"/>
          </a:p>
        </p:txBody>
      </p:sp>
    </p:spTree>
    <p:extLst>
      <p:ext uri="{BB962C8B-B14F-4D97-AF65-F5344CB8AC3E}">
        <p14:creationId xmlns:p14="http://schemas.microsoft.com/office/powerpoint/2010/main" val="366044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D0844-8102-4300-E604-F2888A714B58}"/>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CCAD414-0450-4DF1-BDBE-C89FD4E9B780}"/>
              </a:ext>
            </a:extLst>
          </p:cNvPr>
          <p:cNvSpPr>
            <a:spLocks noGrp="1"/>
          </p:cNvSpPr>
          <p:nvPr>
            <p:ph sz="half" idx="1"/>
          </p:nvPr>
        </p:nvSpPr>
        <p:spPr>
          <a:xfrm>
            <a:off x="467998" y="2160000"/>
            <a:ext cx="3113402" cy="3924000"/>
          </a:xfrm>
        </p:spPr>
        <p:txBody>
          <a:bodyPr>
            <a:normAutofit/>
          </a:bodyPr>
          <a:lstStyle/>
          <a:p>
            <a:pPr marL="0" indent="0">
              <a:buNone/>
            </a:pPr>
            <a:r>
              <a:rPr lang="en-US" dirty="0"/>
              <a:t>Relation databases</a:t>
            </a:r>
          </a:p>
          <a:p>
            <a:r>
              <a:rPr lang="en-US" dirty="0"/>
              <a:t>Microsoft SQL Server</a:t>
            </a:r>
          </a:p>
          <a:p>
            <a:r>
              <a:rPr lang="en-US" dirty="0"/>
              <a:t>Oracle Databases</a:t>
            </a:r>
          </a:p>
          <a:p>
            <a:r>
              <a:rPr lang="en-US" dirty="0"/>
              <a:t>SQLite</a:t>
            </a:r>
          </a:p>
          <a:p>
            <a:r>
              <a:rPr lang="en-US" dirty="0"/>
              <a:t>MySQL</a:t>
            </a:r>
          </a:p>
          <a:p>
            <a:r>
              <a:rPr lang="en-US" dirty="0"/>
              <a:t>PostgreSQL</a:t>
            </a:r>
          </a:p>
        </p:txBody>
      </p:sp>
      <p:sp>
        <p:nvSpPr>
          <p:cNvPr id="8" name="Subtitle 7">
            <a:extLst>
              <a:ext uri="{FF2B5EF4-FFF2-40B4-BE49-F238E27FC236}">
                <a16:creationId xmlns:a16="http://schemas.microsoft.com/office/drawing/2014/main" id="{50383C6E-EA00-E0E9-A896-2B0557554BA5}"/>
              </a:ext>
            </a:extLst>
          </p:cNvPr>
          <p:cNvSpPr>
            <a:spLocks noGrp="1"/>
          </p:cNvSpPr>
          <p:nvPr>
            <p:ph type="subTitle" idx="16"/>
          </p:nvPr>
        </p:nvSpPr>
        <p:spPr/>
        <p:txBody>
          <a:bodyPr/>
          <a:lstStyle/>
          <a:p>
            <a:r>
              <a:rPr lang="en-US" dirty="0"/>
              <a:t>Pull requests</a:t>
            </a:r>
          </a:p>
        </p:txBody>
      </p:sp>
      <p:sp>
        <p:nvSpPr>
          <p:cNvPr id="6" name="Title 5">
            <a:extLst>
              <a:ext uri="{FF2B5EF4-FFF2-40B4-BE49-F238E27FC236}">
                <a16:creationId xmlns:a16="http://schemas.microsoft.com/office/drawing/2014/main" id="{7F67AFA2-3999-C1BB-85F4-A3965E340636}"/>
              </a:ext>
            </a:extLst>
          </p:cNvPr>
          <p:cNvSpPr>
            <a:spLocks noGrp="1"/>
          </p:cNvSpPr>
          <p:nvPr>
            <p:ph type="title"/>
          </p:nvPr>
        </p:nvSpPr>
        <p:spPr/>
        <p:txBody>
          <a:bodyPr/>
          <a:lstStyle/>
          <a:p>
            <a:r>
              <a:rPr lang="en-US" dirty="0"/>
              <a:t>Intro: Most used databases</a:t>
            </a:r>
          </a:p>
        </p:txBody>
      </p:sp>
      <p:sp>
        <p:nvSpPr>
          <p:cNvPr id="3" name="Footer Placeholder 2">
            <a:extLst>
              <a:ext uri="{FF2B5EF4-FFF2-40B4-BE49-F238E27FC236}">
                <a16:creationId xmlns:a16="http://schemas.microsoft.com/office/drawing/2014/main" id="{45AE7F95-C2C0-9C04-F7ED-E7652A4DB3D0}"/>
              </a:ext>
            </a:extLst>
          </p:cNvPr>
          <p:cNvSpPr>
            <a:spLocks noGrp="1"/>
          </p:cNvSpPr>
          <p:nvPr>
            <p:ph type="ftr" sz="quarter" idx="17"/>
          </p:nvPr>
        </p:nvSpPr>
        <p:spPr/>
        <p:txBody>
          <a:bodyPr/>
          <a:lstStyle/>
          <a:p>
            <a:r>
              <a:rPr lang="sv-SE" dirty="0" err="1"/>
              <a:t>Build</a:t>
            </a:r>
            <a:r>
              <a:rPr lang="sv-SE" dirty="0"/>
              <a:t> and </a:t>
            </a:r>
            <a:r>
              <a:rPr lang="sv-SE" dirty="0" err="1"/>
              <a:t>deploy</a:t>
            </a:r>
            <a:endParaRPr lang="sv-SE" dirty="0"/>
          </a:p>
        </p:txBody>
      </p:sp>
      <p:sp>
        <p:nvSpPr>
          <p:cNvPr id="4" name="Slide Number Placeholder 3">
            <a:extLst>
              <a:ext uri="{FF2B5EF4-FFF2-40B4-BE49-F238E27FC236}">
                <a16:creationId xmlns:a16="http://schemas.microsoft.com/office/drawing/2014/main" id="{2208E98A-4FFE-9000-D02E-CA6F8018FC85}"/>
              </a:ext>
            </a:extLst>
          </p:cNvPr>
          <p:cNvSpPr>
            <a:spLocks noGrp="1"/>
          </p:cNvSpPr>
          <p:nvPr>
            <p:ph type="sldNum" sz="quarter" idx="18"/>
          </p:nvPr>
        </p:nvSpPr>
        <p:spPr/>
        <p:txBody>
          <a:bodyPr/>
          <a:lstStyle/>
          <a:p>
            <a:fld id="{89578386-84DA-45F9-ABB1-FE09AA2697D8}" type="slidenum">
              <a:rPr lang="sv-SE" smtClean="0"/>
              <a:pPr/>
              <a:t>7</a:t>
            </a:fld>
            <a:endParaRPr lang="sv-SE"/>
          </a:p>
        </p:txBody>
      </p:sp>
      <p:sp>
        <p:nvSpPr>
          <p:cNvPr id="2" name="Content Placeholder 6">
            <a:extLst>
              <a:ext uri="{FF2B5EF4-FFF2-40B4-BE49-F238E27FC236}">
                <a16:creationId xmlns:a16="http://schemas.microsoft.com/office/drawing/2014/main" id="{623026A4-2AFA-080E-8C08-AAC9D052461E}"/>
              </a:ext>
            </a:extLst>
          </p:cNvPr>
          <p:cNvSpPr txBox="1">
            <a:spLocks/>
          </p:cNvSpPr>
          <p:nvPr/>
        </p:nvSpPr>
        <p:spPr>
          <a:xfrm>
            <a:off x="4597400" y="2160000"/>
            <a:ext cx="3113402" cy="3924000"/>
          </a:xfrm>
          <a:prstGeom prst="rect">
            <a:avLst/>
          </a:prstGeom>
        </p:spPr>
        <p:txBody>
          <a:bodyPr vert="horz" lIns="0" tIns="0" rIns="0" bIns="0" rtlCol="0">
            <a:normAutofit/>
          </a:bodyPr>
          <a:lstStyle>
            <a:lvl1pPr marL="177800" indent="-177800" algn="l" defTabSz="914400" rtl="0" eaLnBrk="1" latinLnBrk="0" hangingPunct="1">
              <a:lnSpc>
                <a:spcPct val="110000"/>
              </a:lnSpc>
              <a:spcBef>
                <a:spcPts val="1200"/>
              </a:spcBef>
              <a:buFont typeface="Arial" panose="020B0604020202020204" pitchFamily="34" charset="0"/>
              <a:buChar char="•"/>
              <a:defRPr sz="1800" kern="1200">
                <a:solidFill>
                  <a:schemeClr val="bg1"/>
                </a:solidFill>
                <a:latin typeface="+mn-lt"/>
                <a:ea typeface="+mn-ea"/>
                <a:cs typeface="+mn-cs"/>
              </a:defRPr>
            </a:lvl1pPr>
            <a:lvl2pPr marL="361950" indent="-184150" algn="l" defTabSz="914400" rtl="0" eaLnBrk="1" latinLnBrk="0" hangingPunct="1">
              <a:lnSpc>
                <a:spcPct val="110000"/>
              </a:lnSpc>
              <a:spcBef>
                <a:spcPts val="300"/>
              </a:spcBef>
              <a:spcAft>
                <a:spcPts val="300"/>
              </a:spcAft>
              <a:buFont typeface="Calibri" panose="020F0502020204030204" pitchFamily="34" charset="0"/>
              <a:buChar char="‒"/>
              <a:defRPr sz="1600" kern="1200">
                <a:solidFill>
                  <a:schemeClr val="bg1"/>
                </a:solidFill>
                <a:latin typeface="+mn-lt"/>
                <a:ea typeface="+mn-ea"/>
                <a:cs typeface="+mn-cs"/>
              </a:defRPr>
            </a:lvl2pPr>
            <a:lvl3pPr marL="538163" indent="-176213" algn="l" defTabSz="914400" rtl="0" eaLnBrk="1" latinLnBrk="0" hangingPunct="1">
              <a:lnSpc>
                <a:spcPct val="110000"/>
              </a:lnSpc>
              <a:spcBef>
                <a:spcPts val="300"/>
              </a:spcBef>
              <a:spcAft>
                <a:spcPts val="300"/>
              </a:spcAft>
              <a:buFont typeface="Calibri" panose="020F0502020204030204" pitchFamily="34" charset="0"/>
              <a:buChar char="‒"/>
              <a:defRPr sz="1400" kern="1200">
                <a:solidFill>
                  <a:schemeClr val="bg1"/>
                </a:solidFill>
                <a:latin typeface="+mn-lt"/>
                <a:ea typeface="+mn-ea"/>
                <a:cs typeface="+mn-cs"/>
              </a:defRPr>
            </a:lvl3pPr>
            <a:lvl4pPr marL="684000" indent="-144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4pPr>
            <a:lvl5pPr marL="808038" indent="-126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No-SQL databases</a:t>
            </a:r>
          </a:p>
          <a:p>
            <a:r>
              <a:rPr lang="en-US" dirty="0"/>
              <a:t>MongoDB (Document database)</a:t>
            </a:r>
          </a:p>
          <a:p>
            <a:r>
              <a:rPr lang="en-US" dirty="0"/>
              <a:t>Amazon DynamoDB</a:t>
            </a:r>
          </a:p>
          <a:p>
            <a:r>
              <a:rPr lang="en-US" dirty="0"/>
              <a:t>Redis (Key-value store)</a:t>
            </a:r>
          </a:p>
        </p:txBody>
      </p:sp>
    </p:spTree>
    <p:extLst>
      <p:ext uri="{BB962C8B-B14F-4D97-AF65-F5344CB8AC3E}">
        <p14:creationId xmlns:p14="http://schemas.microsoft.com/office/powerpoint/2010/main" val="3863378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a:extLst>
              <a:ext uri="{FF2B5EF4-FFF2-40B4-BE49-F238E27FC236}">
                <a16:creationId xmlns:a16="http://schemas.microsoft.com/office/drawing/2014/main" id="{313F75E0-1BD2-3B4A-04B1-EF112190A33F}"/>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387CE918-2DF0-6FCE-2BB2-BFD7C7391D85}"/>
              </a:ext>
            </a:extLst>
          </p:cNvPr>
          <p:cNvSpPr>
            <a:spLocks noGrp="1"/>
          </p:cNvSpPr>
          <p:nvPr>
            <p:ph type="title"/>
          </p:nvPr>
        </p:nvSpPr>
        <p:spPr/>
        <p:txBody>
          <a:bodyPr/>
          <a:lstStyle/>
          <a:p>
            <a:r>
              <a:rPr lang="en-US" dirty="0"/>
              <a:t>Data modelling</a:t>
            </a:r>
          </a:p>
        </p:txBody>
      </p:sp>
      <p:sp>
        <p:nvSpPr>
          <p:cNvPr id="5" name="Footer Placeholder 4">
            <a:extLst>
              <a:ext uri="{FF2B5EF4-FFF2-40B4-BE49-F238E27FC236}">
                <a16:creationId xmlns:a16="http://schemas.microsoft.com/office/drawing/2014/main" id="{C5F6BAB5-B5A6-8CF6-D045-AFEED5A64D93}"/>
              </a:ext>
            </a:extLst>
          </p:cNvPr>
          <p:cNvSpPr>
            <a:spLocks noGrp="1"/>
          </p:cNvSpPr>
          <p:nvPr>
            <p:ph type="ftr" sz="quarter" idx="17"/>
          </p:nvPr>
        </p:nvSpPr>
        <p:spPr>
          <a:xfrm>
            <a:off x="473371" y="6575008"/>
            <a:ext cx="3600000" cy="144000"/>
          </a:xfrm>
        </p:spPr>
        <p:txBody>
          <a:bodyPr/>
          <a:lstStyle/>
          <a:p>
            <a:r>
              <a:rPr lang="sv-SE" dirty="0" err="1"/>
              <a:t>Build</a:t>
            </a:r>
            <a:r>
              <a:rPr lang="sv-SE" dirty="0"/>
              <a:t> and </a:t>
            </a:r>
            <a:r>
              <a:rPr lang="sv-SE" dirty="0" err="1"/>
              <a:t>deploy</a:t>
            </a:r>
            <a:endParaRPr lang="sv-SE" dirty="0"/>
          </a:p>
        </p:txBody>
      </p:sp>
      <p:sp>
        <p:nvSpPr>
          <p:cNvPr id="6" name="Slide Number Placeholder 5">
            <a:extLst>
              <a:ext uri="{FF2B5EF4-FFF2-40B4-BE49-F238E27FC236}">
                <a16:creationId xmlns:a16="http://schemas.microsoft.com/office/drawing/2014/main" id="{40079E0E-24FC-D607-E4F1-126CBD5B06DF}"/>
              </a:ext>
            </a:extLst>
          </p:cNvPr>
          <p:cNvSpPr>
            <a:spLocks noGrp="1"/>
          </p:cNvSpPr>
          <p:nvPr>
            <p:ph type="sldNum" sz="quarter" idx="18"/>
          </p:nvPr>
        </p:nvSpPr>
        <p:spPr>
          <a:xfrm>
            <a:off x="5736000" y="6575008"/>
            <a:ext cx="720000" cy="144000"/>
          </a:xfrm>
        </p:spPr>
        <p:txBody>
          <a:bodyPr/>
          <a:lstStyle/>
          <a:p>
            <a:fld id="{89578386-84DA-45F9-ABB1-FE09AA2697D8}" type="slidenum">
              <a:rPr lang="sv-SE" smtClean="0"/>
              <a:pPr/>
              <a:t>8</a:t>
            </a:fld>
            <a:endParaRPr lang="sv-SE"/>
          </a:p>
        </p:txBody>
      </p:sp>
      <p:sp>
        <p:nvSpPr>
          <p:cNvPr id="3" name="Content Placeholder 2">
            <a:extLst>
              <a:ext uri="{FF2B5EF4-FFF2-40B4-BE49-F238E27FC236}">
                <a16:creationId xmlns:a16="http://schemas.microsoft.com/office/drawing/2014/main" id="{1C649143-1258-2971-9A5D-6D44AE335C98}"/>
              </a:ext>
            </a:extLst>
          </p:cNvPr>
          <p:cNvSpPr>
            <a:spLocks noGrp="1"/>
          </p:cNvSpPr>
          <p:nvPr>
            <p:ph sz="half" idx="1"/>
          </p:nvPr>
        </p:nvSpPr>
        <p:spPr/>
        <p:txBody>
          <a:bodyPr>
            <a:normAutofit/>
          </a:bodyPr>
          <a:lstStyle/>
          <a:p>
            <a:pPr marL="0" indent="0">
              <a:buNone/>
            </a:pPr>
            <a:r>
              <a:rPr lang="en-US" dirty="0">
                <a:solidFill>
                  <a:srgbClr val="D1D5DB"/>
                </a:solidFill>
                <a:latin typeface="Söhne"/>
              </a:rPr>
              <a:t>S</a:t>
            </a:r>
            <a:r>
              <a:rPr lang="en-US" b="0" i="0" dirty="0">
                <a:solidFill>
                  <a:srgbClr val="D1D5DB"/>
                </a:solidFill>
                <a:effectLst/>
                <a:latin typeface="Söhne"/>
              </a:rPr>
              <a:t>everal key principles should be followed to ensure the database is structured efficiently, scalable, and capable of supporting the applications that will interact with it:</a:t>
            </a:r>
          </a:p>
          <a:p>
            <a:r>
              <a:rPr lang="en-US" b="0" i="0" dirty="0">
                <a:solidFill>
                  <a:srgbClr val="D1D5DB"/>
                </a:solidFill>
                <a:effectLst/>
                <a:latin typeface="Söhne"/>
              </a:rPr>
              <a:t>Normalization – Minimize redundancy and dependency (1NF, 2NF, 3NF)</a:t>
            </a:r>
          </a:p>
          <a:p>
            <a:r>
              <a:rPr lang="en-US" dirty="0">
                <a:solidFill>
                  <a:srgbClr val="D1D5DB"/>
                </a:solidFill>
                <a:latin typeface="Söhne"/>
              </a:rPr>
              <a:t>Data integrity</a:t>
            </a:r>
          </a:p>
          <a:p>
            <a:pPr lvl="1"/>
            <a:r>
              <a:rPr lang="en-US" dirty="0">
                <a:solidFill>
                  <a:srgbClr val="D1D5DB"/>
                </a:solidFill>
                <a:latin typeface="Söhne"/>
              </a:rPr>
              <a:t>Entity (primary key, uniquely identifies a row)</a:t>
            </a:r>
          </a:p>
          <a:p>
            <a:pPr lvl="1"/>
            <a:r>
              <a:rPr lang="en-US" dirty="0">
                <a:solidFill>
                  <a:srgbClr val="D1D5DB"/>
                </a:solidFill>
                <a:latin typeface="Söhne"/>
              </a:rPr>
              <a:t>Reference (foreign key ensures that referenced rows exists)</a:t>
            </a:r>
          </a:p>
          <a:p>
            <a:pPr lvl="1"/>
            <a:r>
              <a:rPr lang="en-US" dirty="0">
                <a:solidFill>
                  <a:srgbClr val="D1D5DB"/>
                </a:solidFill>
                <a:latin typeface="Söhne"/>
              </a:rPr>
              <a:t>Domain (the columns have correct data type, format and valid values)</a:t>
            </a:r>
          </a:p>
          <a:p>
            <a:r>
              <a:rPr lang="en-US" b="0" i="0" dirty="0">
                <a:solidFill>
                  <a:srgbClr val="D1D5DB"/>
                </a:solidFill>
                <a:effectLst/>
                <a:latin typeface="Söhne"/>
              </a:rPr>
              <a:t>Keys - </a:t>
            </a:r>
            <a:r>
              <a:rPr lang="en-US" dirty="0">
                <a:solidFill>
                  <a:srgbClr val="D1D5DB"/>
                </a:solidFill>
                <a:latin typeface="Söhne"/>
              </a:rPr>
              <a:t>Primary , f</a:t>
            </a:r>
            <a:r>
              <a:rPr lang="en-US" b="0" i="0" dirty="0">
                <a:solidFill>
                  <a:srgbClr val="D1D5DB"/>
                </a:solidFill>
                <a:effectLst/>
                <a:latin typeface="Söhne"/>
              </a:rPr>
              <a:t>oreign, unique, </a:t>
            </a:r>
            <a:r>
              <a:rPr lang="nb-NO" b="0" i="0" dirty="0">
                <a:solidFill>
                  <a:srgbClr val="D1D5DB"/>
                </a:solidFill>
                <a:effectLst/>
                <a:latin typeface="Söhne"/>
              </a:rPr>
              <a:t>(</a:t>
            </a:r>
            <a:r>
              <a:rPr lang="en-US" b="0" i="0" dirty="0">
                <a:solidFill>
                  <a:srgbClr val="D1D5DB"/>
                </a:solidFill>
                <a:effectLst/>
                <a:latin typeface="Söhne"/>
              </a:rPr>
              <a:t>composite)</a:t>
            </a:r>
          </a:p>
          <a:p>
            <a:r>
              <a:rPr lang="en-US" b="0" i="0" dirty="0">
                <a:solidFill>
                  <a:srgbClr val="D1D5DB"/>
                </a:solidFill>
                <a:effectLst/>
                <a:latin typeface="Söhne"/>
              </a:rPr>
              <a:t>Performance – indexes</a:t>
            </a:r>
          </a:p>
          <a:p>
            <a:r>
              <a:rPr lang="en-US" dirty="0">
                <a:solidFill>
                  <a:srgbClr val="D1D5DB"/>
                </a:solidFill>
                <a:latin typeface="Söhne"/>
              </a:rPr>
              <a:t>Entity-Relationship (ER) diagrams </a:t>
            </a:r>
            <a:endParaRPr lang="en-US" b="0" i="0" dirty="0">
              <a:solidFill>
                <a:srgbClr val="D1D5DB"/>
              </a:solidFill>
              <a:effectLst/>
              <a:latin typeface="Söhne"/>
            </a:endParaRPr>
          </a:p>
          <a:p>
            <a:pPr marL="0" indent="0">
              <a:buNone/>
            </a:pPr>
            <a:endParaRPr lang="nb-NO" dirty="0"/>
          </a:p>
        </p:txBody>
      </p:sp>
    </p:spTree>
    <p:extLst>
      <p:ext uri="{BB962C8B-B14F-4D97-AF65-F5344CB8AC3E}">
        <p14:creationId xmlns:p14="http://schemas.microsoft.com/office/powerpoint/2010/main" val="3412566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429022B-212F-6BD8-4737-55433E2215A8}"/>
              </a:ext>
            </a:extLst>
          </p:cNvPr>
          <p:cNvSpPr>
            <a:spLocks noGrp="1"/>
          </p:cNvSpPr>
          <p:nvPr>
            <p:ph sz="half" idx="1"/>
          </p:nvPr>
        </p:nvSpPr>
        <p:spPr>
          <a:xfrm>
            <a:off x="467998" y="2160000"/>
            <a:ext cx="6466202" cy="3924000"/>
          </a:xfrm>
        </p:spPr>
        <p:txBody>
          <a:bodyPr/>
          <a:lstStyle/>
          <a:p>
            <a:pPr marL="0" indent="0">
              <a:buNone/>
            </a:pPr>
            <a:r>
              <a:rPr lang="en-US" dirty="0"/>
              <a:t>“ER diagrams are </a:t>
            </a:r>
            <a:r>
              <a:rPr lang="en-US" b="0" i="0" dirty="0">
                <a:solidFill>
                  <a:srgbClr val="D1D5DB"/>
                </a:solidFill>
                <a:effectLst/>
                <a:latin typeface="Söhne"/>
              </a:rPr>
              <a:t>used in database design and systems analysis because they provide a graphical way to model data structures and their relationships in a clear and systematic manner”</a:t>
            </a:r>
          </a:p>
          <a:p>
            <a:r>
              <a:rPr lang="en-US" b="0" i="0" dirty="0">
                <a:solidFill>
                  <a:srgbClr val="D1D5DB"/>
                </a:solidFill>
                <a:effectLst/>
                <a:latin typeface="Söhne"/>
              </a:rPr>
              <a:t>Database design</a:t>
            </a:r>
          </a:p>
          <a:p>
            <a:r>
              <a:rPr lang="en-US" b="0" i="0" dirty="0">
                <a:solidFill>
                  <a:srgbClr val="D1D5DB"/>
                </a:solidFill>
                <a:effectLst/>
                <a:latin typeface="Söhne"/>
              </a:rPr>
              <a:t>Visual Representation</a:t>
            </a:r>
          </a:p>
          <a:p>
            <a:r>
              <a:rPr lang="en-US" dirty="0">
                <a:solidFill>
                  <a:srgbClr val="D1D5DB"/>
                </a:solidFill>
                <a:latin typeface="Söhne"/>
              </a:rPr>
              <a:t>Communication tool</a:t>
            </a:r>
          </a:p>
          <a:p>
            <a:r>
              <a:rPr lang="en-US" b="0" i="0" dirty="0">
                <a:solidFill>
                  <a:srgbClr val="D1D5DB"/>
                </a:solidFill>
                <a:effectLst/>
                <a:latin typeface="Söhne"/>
              </a:rPr>
              <a:t>Documentation</a:t>
            </a:r>
          </a:p>
          <a:p>
            <a:pPr marL="0" indent="0">
              <a:buNone/>
            </a:pPr>
            <a:endParaRPr lang="en-US" dirty="0"/>
          </a:p>
        </p:txBody>
      </p:sp>
      <p:sp>
        <p:nvSpPr>
          <p:cNvPr id="8" name="Subtitle 7">
            <a:extLst>
              <a:ext uri="{FF2B5EF4-FFF2-40B4-BE49-F238E27FC236}">
                <a16:creationId xmlns:a16="http://schemas.microsoft.com/office/drawing/2014/main" id="{915F35EB-091F-24F0-7EFB-32551D3F9C8A}"/>
              </a:ext>
            </a:extLst>
          </p:cNvPr>
          <p:cNvSpPr>
            <a:spLocks noGrp="1"/>
          </p:cNvSpPr>
          <p:nvPr>
            <p:ph type="subTitle" idx="16"/>
          </p:nvPr>
        </p:nvSpPr>
        <p:spPr/>
        <p:txBody>
          <a:bodyPr/>
          <a:lstStyle/>
          <a:p>
            <a:r>
              <a:rPr lang="en-US" dirty="0"/>
              <a:t>Environments</a:t>
            </a:r>
          </a:p>
        </p:txBody>
      </p:sp>
      <p:sp>
        <p:nvSpPr>
          <p:cNvPr id="6" name="Title 5">
            <a:extLst>
              <a:ext uri="{FF2B5EF4-FFF2-40B4-BE49-F238E27FC236}">
                <a16:creationId xmlns:a16="http://schemas.microsoft.com/office/drawing/2014/main" id="{4664F50F-50AA-4ADB-6B10-7B193C4E3758}"/>
              </a:ext>
            </a:extLst>
          </p:cNvPr>
          <p:cNvSpPr>
            <a:spLocks noGrp="1"/>
          </p:cNvSpPr>
          <p:nvPr>
            <p:ph type="title"/>
          </p:nvPr>
        </p:nvSpPr>
        <p:spPr/>
        <p:txBody>
          <a:bodyPr/>
          <a:lstStyle/>
          <a:p>
            <a:r>
              <a:rPr lang="en-US" dirty="0"/>
              <a:t>Entity-Relationship (ER) diagrams</a:t>
            </a:r>
          </a:p>
        </p:txBody>
      </p:sp>
      <p:sp>
        <p:nvSpPr>
          <p:cNvPr id="3" name="Footer Placeholder 2">
            <a:extLst>
              <a:ext uri="{FF2B5EF4-FFF2-40B4-BE49-F238E27FC236}">
                <a16:creationId xmlns:a16="http://schemas.microsoft.com/office/drawing/2014/main" id="{47DC10AA-F51C-C468-EF45-6435DCBFEBEC}"/>
              </a:ext>
            </a:extLst>
          </p:cNvPr>
          <p:cNvSpPr>
            <a:spLocks noGrp="1"/>
          </p:cNvSpPr>
          <p:nvPr>
            <p:ph type="ftr" sz="quarter" idx="17"/>
          </p:nvPr>
        </p:nvSpPr>
        <p:spPr/>
        <p:txBody>
          <a:bodyPr/>
          <a:lstStyle/>
          <a:p>
            <a:r>
              <a:rPr lang="sv-SE"/>
              <a:t>Namn på presentationen</a:t>
            </a:r>
          </a:p>
        </p:txBody>
      </p:sp>
      <p:sp>
        <p:nvSpPr>
          <p:cNvPr id="4" name="Slide Number Placeholder 3">
            <a:extLst>
              <a:ext uri="{FF2B5EF4-FFF2-40B4-BE49-F238E27FC236}">
                <a16:creationId xmlns:a16="http://schemas.microsoft.com/office/drawing/2014/main" id="{F3A84457-DA2E-DB3F-048D-98B6104A9441}"/>
              </a:ext>
            </a:extLst>
          </p:cNvPr>
          <p:cNvSpPr>
            <a:spLocks noGrp="1"/>
          </p:cNvSpPr>
          <p:nvPr>
            <p:ph type="sldNum" sz="quarter" idx="18"/>
          </p:nvPr>
        </p:nvSpPr>
        <p:spPr/>
        <p:txBody>
          <a:bodyPr/>
          <a:lstStyle/>
          <a:p>
            <a:fld id="{89578386-84DA-45F9-ABB1-FE09AA2697D8}" type="slidenum">
              <a:rPr lang="sv-SE" smtClean="0"/>
              <a:pPr/>
              <a:t>9</a:t>
            </a:fld>
            <a:endParaRPr lang="sv-SE"/>
          </a:p>
        </p:txBody>
      </p:sp>
      <p:pic>
        <p:nvPicPr>
          <p:cNvPr id="12" name="Picture 11">
            <a:extLst>
              <a:ext uri="{FF2B5EF4-FFF2-40B4-BE49-F238E27FC236}">
                <a16:creationId xmlns:a16="http://schemas.microsoft.com/office/drawing/2014/main" id="{A5E4F0B3-7F4C-BAB0-FB4D-178919BD67D7}"/>
              </a:ext>
            </a:extLst>
          </p:cNvPr>
          <p:cNvPicPr>
            <a:picLocks noChangeAspect="1"/>
          </p:cNvPicPr>
          <p:nvPr/>
        </p:nvPicPr>
        <p:blipFill>
          <a:blip r:embed="rId3"/>
          <a:stretch>
            <a:fillRect/>
          </a:stretch>
        </p:blipFill>
        <p:spPr>
          <a:xfrm>
            <a:off x="7696200" y="1554654"/>
            <a:ext cx="2229161" cy="5134692"/>
          </a:xfrm>
          <a:prstGeom prst="rect">
            <a:avLst/>
          </a:prstGeom>
        </p:spPr>
      </p:pic>
    </p:spTree>
    <p:extLst>
      <p:ext uri="{BB962C8B-B14F-4D97-AF65-F5344CB8AC3E}">
        <p14:creationId xmlns:p14="http://schemas.microsoft.com/office/powerpoint/2010/main" val="4182190946"/>
      </p:ext>
    </p:extLst>
  </p:cSld>
  <p:clrMapOvr>
    <a:masterClrMapping/>
  </p:clrMapOvr>
</p:sld>
</file>

<file path=ppt/theme/theme1.xml><?xml version="1.0" encoding="utf-8"?>
<a:theme xmlns:a="http://schemas.openxmlformats.org/drawingml/2006/main" name="Omegapoint">
  <a:themeElements>
    <a:clrScheme name="Omegapoint">
      <a:dk1>
        <a:srgbClr val="000000"/>
      </a:dk1>
      <a:lt1>
        <a:srgbClr val="FFFFFF"/>
      </a:lt1>
      <a:dk2>
        <a:srgbClr val="383838"/>
      </a:dk2>
      <a:lt2>
        <a:srgbClr val="D7D2CB"/>
      </a:lt2>
      <a:accent1>
        <a:srgbClr val="F9BC2E"/>
      </a:accent1>
      <a:accent2>
        <a:srgbClr val="E87722"/>
      </a:accent2>
      <a:accent3>
        <a:srgbClr val="286166"/>
      </a:accent3>
      <a:accent4>
        <a:srgbClr val="003349"/>
      </a:accent4>
      <a:accent5>
        <a:srgbClr val="383838"/>
      </a:accent5>
      <a:accent6>
        <a:srgbClr val="FFFFFF"/>
      </a:accent6>
      <a:hlink>
        <a:srgbClr val="003349"/>
      </a:hlink>
      <a:folHlink>
        <a:srgbClr val="E87722"/>
      </a:folHlink>
    </a:clrScheme>
    <a:fontScheme name="Omegapoint">
      <a:majorFont>
        <a:latin typeface="Roboto Slab"/>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72000" tIns="72000" rIns="72000" bIns="72000" rtlCol="0">
        <a:spAutoFit/>
      </a:bodyPr>
      <a:lstStyle>
        <a:defPPr marL="0" indent="0" algn="l">
          <a:spcBef>
            <a:spcPts val="600"/>
          </a:spcBef>
          <a:buFont typeface="Arial" panose="020B0604020202020204" pitchFamily="34" charset="0"/>
          <a:buNone/>
          <a:defRPr sz="1800" smtClean="0">
            <a:solidFill>
              <a:schemeClr val="tx1"/>
            </a:solidFill>
          </a:defRPr>
        </a:defPPr>
      </a:lstStyle>
    </a:txDef>
  </a:objectDefaults>
  <a:extraClrSchemeLst/>
  <a:extLst>
    <a:ext uri="{05A4C25C-085E-4340-85A3-A5531E510DB2}">
      <thm15:themeFamily xmlns:thm15="http://schemas.microsoft.com/office/thememl/2012/main" name="Presentation3" id="{8B0898D9-461D-4FE6-807A-9140CA0370BC}" vid="{114CA61E-CE65-4C38-A46A-01751DFC4051}"/>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F085E5E1B7D548ABC325BF1A369CDB" ma:contentTypeVersion="2" ma:contentTypeDescription="Create a new document." ma:contentTypeScope="" ma:versionID="61ec714a383a2fbb200c0a27d45c316c">
  <xsd:schema xmlns:xsd="http://www.w3.org/2001/XMLSchema" xmlns:xs="http://www.w3.org/2001/XMLSchema" xmlns:p="http://schemas.microsoft.com/office/2006/metadata/properties" xmlns:ns3="821e4eb3-3624-4683-a4ef-eeee83e1e316" targetNamespace="http://schemas.microsoft.com/office/2006/metadata/properties" ma:root="true" ma:fieldsID="0c616c72a65216af860a624ddd1431a3" ns3:_="">
    <xsd:import namespace="821e4eb3-3624-4683-a4ef-eeee83e1e316"/>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1e4eb3-3624-4683-a4ef-eeee83e1e3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56C71D-643B-4E04-9A6A-F76847701330}">
  <ds:schemaRefs>
    <ds:schemaRef ds:uri="http://schemas.microsoft.com/office/2006/documentManagement/types"/>
    <ds:schemaRef ds:uri="http://purl.org/dc/dcmitype/"/>
    <ds:schemaRef ds:uri="http://purl.org/dc/elements/1.1/"/>
    <ds:schemaRef ds:uri="821e4eb3-3624-4683-a4ef-eeee83e1e316"/>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DE89EAE4-F0DF-4056-A4B5-87C04EEE6F62}">
  <ds:schemaRefs>
    <ds:schemaRef ds:uri="http://schemas.microsoft.com/sharepoint/v3/contenttype/forms"/>
  </ds:schemaRefs>
</ds:datastoreItem>
</file>

<file path=customXml/itemProps3.xml><?xml version="1.0" encoding="utf-8"?>
<ds:datastoreItem xmlns:ds="http://schemas.openxmlformats.org/officeDocument/2006/customXml" ds:itemID="{A4EFBDD3-AE94-4D98-8803-7397C5B7C1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1e4eb3-3624-4683-a4ef-eeee83e1e3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Omegapoint ppt mal</Template>
  <TotalTime>19088</TotalTime>
  <Words>783</Words>
  <Application>Microsoft Office PowerPoint</Application>
  <PresentationFormat>Widescreen</PresentationFormat>
  <Paragraphs>125</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Roboto Slab</vt:lpstr>
      <vt:lpstr>Söhne</vt:lpstr>
      <vt:lpstr>Omegapoint</vt:lpstr>
      <vt:lpstr>PowerPoint Presentation</vt:lpstr>
      <vt:lpstr>Storage &amp; Databases</vt:lpstr>
      <vt:lpstr>Agenda</vt:lpstr>
      <vt:lpstr>Intro: Why do we need databases?</vt:lpstr>
      <vt:lpstr>Intro: Types of databases</vt:lpstr>
      <vt:lpstr>Intro: Relation databases vs non-relation (NoSQL) databases</vt:lpstr>
      <vt:lpstr>Intro: Most used databases</vt:lpstr>
      <vt:lpstr>Data modelling</vt:lpstr>
      <vt:lpstr>Entity-Relationship (ER) diagrams</vt:lpstr>
      <vt:lpstr>Entity-Relationship (ER) diagrams</vt:lpstr>
      <vt:lpstr>We are done Keep on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Eivind Jahr Kirkeby</dc:creator>
  <cp:lastModifiedBy>Bent Harald Enlien</cp:lastModifiedBy>
  <cp:revision>5</cp:revision>
  <dcterms:created xsi:type="dcterms:W3CDTF">2023-09-22T06:42:20Z</dcterms:created>
  <dcterms:modified xsi:type="dcterms:W3CDTF">2024-02-24T15:33:50Z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0x01010049F085E5E1B7D548ABC325BF1A369CDB</vt:lpwstr>
  </property>
</Properties>
</file>