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59" r:id="rId6"/>
    <p:sldId id="267" r:id="rId7"/>
    <p:sldId id="260" r:id="rId8"/>
    <p:sldId id="261" r:id="rId9"/>
    <p:sldId id="262" r:id="rId10"/>
    <p:sldId id="272" r:id="rId11"/>
    <p:sldId id="263" r:id="rId12"/>
    <p:sldId id="264" r:id="rId13"/>
    <p:sldId id="265" r:id="rId14"/>
    <p:sldId id="266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B04C5-1FD2-43F2-A5A6-A569F3347E4A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8E1B9-06CA-4271-BA10-A46E304ADE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26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774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33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406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27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18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232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177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741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449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776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815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58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2.0 (beta)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Välkommen till </a:t>
            </a:r>
            <a:r>
              <a:rPr lang="sv-SE" dirty="0" err="1" smtClean="0"/>
              <a:t>Angular</a:t>
            </a:r>
            <a:r>
              <a:rPr lang="sv-SE" dirty="0" smtClean="0"/>
              <a:t> 2 intro och workshop!</a:t>
            </a:r>
          </a:p>
          <a:p>
            <a:endParaRPr lang="sv-SE" dirty="0" smtClean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Olle Thalén, Omegapoint Stockholm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269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Två-vägs bindning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Finns fortfarande kvar</a:t>
            </a:r>
          </a:p>
          <a:p>
            <a:r>
              <a:rPr lang="sv-SE" dirty="0" smtClean="0"/>
              <a:t>En kombination av input och output</a:t>
            </a:r>
          </a:p>
          <a:p>
            <a:r>
              <a:rPr lang="sv-SE" dirty="0" smtClean="0"/>
              <a:t>Alltså: [(</a:t>
            </a:r>
            <a:r>
              <a:rPr lang="sv-SE" dirty="0" err="1" smtClean="0"/>
              <a:t>ngModel</a:t>
            </a:r>
            <a:r>
              <a:rPr lang="sv-SE" dirty="0" smtClean="0"/>
              <a:t>)]="user.name"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43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Events med </a:t>
            </a:r>
            <a:r>
              <a:rPr lang="sv-SE" dirty="0" err="1" smtClean="0"/>
              <a:t>RxJS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Rx</a:t>
            </a:r>
            <a:r>
              <a:rPr lang="sv-SE" dirty="0" smtClean="0"/>
              <a:t> används för events i </a:t>
            </a:r>
            <a:r>
              <a:rPr lang="sv-SE" dirty="0" err="1" smtClean="0"/>
              <a:t>Angular</a:t>
            </a:r>
            <a:r>
              <a:rPr lang="sv-SE" dirty="0" smtClean="0"/>
              <a:t> 2</a:t>
            </a:r>
          </a:p>
          <a:p>
            <a:r>
              <a:rPr lang="sv-SE" dirty="0"/>
              <a:t>@Output() </a:t>
            </a:r>
            <a:r>
              <a:rPr lang="sv-SE" dirty="0" err="1"/>
              <a:t>complete</a:t>
            </a:r>
            <a:r>
              <a:rPr lang="sv-SE" dirty="0"/>
              <a:t> = new </a:t>
            </a:r>
            <a:r>
              <a:rPr lang="sv-SE" dirty="0" err="1"/>
              <a:t>EventEmitter</a:t>
            </a:r>
            <a:r>
              <a:rPr lang="sv-SE" dirty="0" smtClean="0"/>
              <a:t>();</a:t>
            </a:r>
          </a:p>
          <a:p>
            <a:r>
              <a:rPr lang="sv-SE" dirty="0" smtClean="0"/>
              <a:t>Trigga ett event: </a:t>
            </a:r>
            <a:r>
              <a:rPr lang="sv-SE" dirty="0" err="1"/>
              <a:t>this.complete.next</a:t>
            </a:r>
            <a:r>
              <a:rPr lang="sv-SE" dirty="0" smtClean="0"/>
              <a:t>();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123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Observables</a:t>
            </a:r>
            <a:r>
              <a:rPr lang="sv-SE" dirty="0" smtClean="0"/>
              <a:t> istället för </a:t>
            </a:r>
            <a:r>
              <a:rPr lang="sv-SE" dirty="0" err="1" smtClean="0"/>
              <a:t>Promises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Rxjs</a:t>
            </a:r>
            <a:r>
              <a:rPr lang="sv-SE" dirty="0" smtClean="0"/>
              <a:t> används också när vi kommunicerar mot </a:t>
            </a:r>
            <a:r>
              <a:rPr lang="sv-SE" dirty="0" err="1" smtClean="0"/>
              <a:t>backends</a:t>
            </a:r>
            <a:endParaRPr lang="sv-SE" dirty="0" smtClean="0"/>
          </a:p>
          <a:p>
            <a:r>
              <a:rPr lang="sv-SE" dirty="0" smtClean="0"/>
              <a:t>Det går att använda </a:t>
            </a:r>
            <a:r>
              <a:rPr lang="sv-SE" dirty="0" err="1" smtClean="0"/>
              <a:t>promises</a:t>
            </a:r>
            <a:r>
              <a:rPr lang="sv-SE" dirty="0" smtClean="0"/>
              <a:t> istället om man vill</a:t>
            </a:r>
          </a:p>
          <a:p>
            <a:r>
              <a:rPr lang="sv-SE" dirty="0" err="1" smtClean="0"/>
              <a:t>result.subscribe</a:t>
            </a:r>
            <a:r>
              <a:rPr lang="sv-SE" dirty="0" smtClean="0"/>
              <a:t>(</a:t>
            </a:r>
          </a:p>
          <a:p>
            <a:pPr marL="0" indent="0">
              <a:buNone/>
            </a:pPr>
            <a:r>
              <a:rPr lang="sv-SE" dirty="0" smtClean="0"/>
              <a:t>       data =&gt; …,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      </a:t>
            </a:r>
            <a:r>
              <a:rPr lang="sv-SE" dirty="0" err="1" smtClean="0"/>
              <a:t>error</a:t>
            </a:r>
            <a:r>
              <a:rPr lang="sv-SE" dirty="0" smtClean="0"/>
              <a:t> =&gt; …,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      () =&gt; //</a:t>
            </a:r>
            <a:r>
              <a:rPr lang="sv-SE" dirty="0" err="1" smtClean="0"/>
              <a:t>complete</a:t>
            </a:r>
            <a:r>
              <a:rPr lang="sv-SE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35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Services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Som i </a:t>
            </a:r>
            <a:r>
              <a:rPr lang="sv-SE" dirty="0" err="1" smtClean="0"/>
              <a:t>Angular</a:t>
            </a:r>
            <a:r>
              <a:rPr lang="sv-SE" dirty="0" smtClean="0"/>
              <a:t> 1 kan vi lägga logik i services</a:t>
            </a:r>
          </a:p>
          <a:p>
            <a:r>
              <a:rPr lang="sv-SE" dirty="0" smtClean="0"/>
              <a:t>Vanliga klasser</a:t>
            </a:r>
          </a:p>
          <a:p>
            <a:r>
              <a:rPr lang="sv-SE" dirty="0" smtClean="0"/>
              <a:t>För att använda en service i en komponent måste vi ange servicen som en provider</a:t>
            </a:r>
          </a:p>
          <a:p>
            <a:r>
              <a:rPr lang="sv-SE" dirty="0" smtClean="0"/>
              <a:t>Inte nödvändigtvis </a:t>
            </a:r>
            <a:r>
              <a:rPr lang="sv-SE" dirty="0" err="1" smtClean="0"/>
              <a:t>singleton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011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Routing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Kommer en </a:t>
            </a:r>
            <a:r>
              <a:rPr lang="sv-SE" dirty="0" err="1" smtClean="0"/>
              <a:t>routing</a:t>
            </a:r>
            <a:r>
              <a:rPr lang="sv-SE" dirty="0" smtClean="0"/>
              <a:t> komponent med </a:t>
            </a:r>
            <a:r>
              <a:rPr lang="sv-SE" dirty="0" err="1" smtClean="0"/>
              <a:t>Angular</a:t>
            </a:r>
            <a:r>
              <a:rPr lang="sv-SE" dirty="0" smtClean="0"/>
              <a:t> 2</a:t>
            </a:r>
          </a:p>
          <a:p>
            <a:r>
              <a:rPr lang="sv-SE" dirty="0" smtClean="0"/>
              <a:t>@</a:t>
            </a:r>
            <a:r>
              <a:rPr lang="sv-SE" dirty="0" err="1" smtClean="0"/>
              <a:t>RouteConfig</a:t>
            </a:r>
            <a:r>
              <a:rPr lang="sv-SE" dirty="0" smtClean="0"/>
              <a:t>([{</a:t>
            </a:r>
          </a:p>
          <a:p>
            <a:pPr marL="0" indent="0">
              <a:buNone/>
            </a:pPr>
            <a:r>
              <a:rPr lang="sv-SE" dirty="0" smtClean="0"/>
              <a:t>       </a:t>
            </a:r>
            <a:r>
              <a:rPr lang="sv-SE" dirty="0" err="1" smtClean="0"/>
              <a:t>path</a:t>
            </a:r>
            <a:r>
              <a:rPr lang="sv-SE" dirty="0" smtClean="0"/>
              <a:t>: '/login',</a:t>
            </a:r>
          </a:p>
          <a:p>
            <a:pPr marL="0" indent="0">
              <a:buNone/>
            </a:pPr>
            <a:r>
              <a:rPr lang="sv-SE" dirty="0" smtClean="0"/>
              <a:t>        </a:t>
            </a:r>
            <a:r>
              <a:rPr lang="sv-SE" dirty="0" err="1" smtClean="0"/>
              <a:t>name</a:t>
            </a:r>
            <a:r>
              <a:rPr lang="sv-SE" dirty="0" smtClean="0"/>
              <a:t>: 'Login',</a:t>
            </a:r>
          </a:p>
          <a:p>
            <a:pPr marL="0" indent="0">
              <a:buNone/>
            </a:pPr>
            <a:r>
              <a:rPr lang="sv-SE" dirty="0" smtClean="0"/>
              <a:t>        </a:t>
            </a:r>
            <a:r>
              <a:rPr lang="sv-SE" dirty="0" err="1" smtClean="0"/>
              <a:t>component</a:t>
            </a:r>
            <a:r>
              <a:rPr lang="sv-SE" dirty="0" smtClean="0"/>
              <a:t>: </a:t>
            </a:r>
            <a:r>
              <a:rPr lang="sv-SE" dirty="0" err="1" smtClean="0"/>
              <a:t>LoginComponent</a:t>
            </a:r>
            <a:endParaRPr lang="sv-SE" dirty="0" smtClean="0"/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   })</a:t>
            </a:r>
          </a:p>
          <a:p>
            <a:r>
              <a:rPr lang="sv-SE" dirty="0" err="1" smtClean="0"/>
              <a:t>Router.navigate</a:t>
            </a:r>
            <a:r>
              <a:rPr lang="sv-SE" dirty="0" smtClean="0"/>
              <a:t> för att byta route</a:t>
            </a:r>
          </a:p>
        </p:txBody>
      </p:sp>
    </p:spTree>
    <p:extLst>
      <p:ext uri="{BB962C8B-B14F-4D97-AF65-F5344CB8AC3E}">
        <p14:creationId xmlns:p14="http://schemas.microsoft.com/office/powerpoint/2010/main" val="39315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Lite om rendering i </a:t>
            </a:r>
            <a:r>
              <a:rPr lang="sv-SE" dirty="0" err="1" smtClean="0"/>
              <a:t>Angular</a:t>
            </a:r>
            <a:r>
              <a:rPr lang="sv-SE" dirty="0" smtClean="0"/>
              <a:t> 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2 använder </a:t>
            </a:r>
            <a:r>
              <a:rPr lang="sv-SE" dirty="0" err="1" smtClean="0"/>
              <a:t>zones</a:t>
            </a:r>
            <a:r>
              <a:rPr lang="sv-SE" dirty="0" smtClean="0"/>
              <a:t> för att veta när komponentträdet måste uppdateras och när </a:t>
            </a:r>
            <a:r>
              <a:rPr lang="sv-SE" dirty="0" err="1" smtClean="0"/>
              <a:t>dom:en</a:t>
            </a:r>
            <a:r>
              <a:rPr lang="sv-SE" dirty="0" smtClean="0"/>
              <a:t> måste uppdateras</a:t>
            </a:r>
          </a:p>
          <a:p>
            <a:r>
              <a:rPr lang="sv-SE" dirty="0" smtClean="0"/>
              <a:t>Zone.js: en </a:t>
            </a:r>
            <a:r>
              <a:rPr lang="sv-SE" dirty="0" err="1" smtClean="0"/>
              <a:t>zone</a:t>
            </a:r>
            <a:r>
              <a:rPr lang="sv-SE" dirty="0" smtClean="0"/>
              <a:t> är en kontext som är persistent även när asynkrona anrop sker.</a:t>
            </a:r>
          </a:p>
          <a:p>
            <a:r>
              <a:rPr lang="sv-SE" dirty="0" smtClean="0"/>
              <a:t>Inget mer $</a:t>
            </a:r>
            <a:r>
              <a:rPr lang="sv-SE" dirty="0" err="1" smtClean="0"/>
              <a:t>rootScope</a:t>
            </a:r>
            <a:r>
              <a:rPr lang="sv-SE" dirty="0" smtClean="0"/>
              <a:t>.$</a:t>
            </a:r>
            <a:r>
              <a:rPr lang="sv-SE" dirty="0" err="1" smtClean="0"/>
              <a:t>apply</a:t>
            </a:r>
            <a:endParaRPr lang="sv-SE" dirty="0" smtClean="0"/>
          </a:p>
          <a:p>
            <a:r>
              <a:rPr lang="sv-SE" dirty="0" smtClean="0"/>
              <a:t>Browserns asynkrona API fungerar med Zone.js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320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Köra någonting utanför </a:t>
            </a:r>
            <a:r>
              <a:rPr lang="sv-SE" dirty="0" err="1" smtClean="0"/>
              <a:t>Angular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Den möjligheten finns också, så att vi inte går igenom </a:t>
            </a:r>
            <a:r>
              <a:rPr lang="sv-SE" dirty="0" err="1" smtClean="0"/>
              <a:t>change</a:t>
            </a:r>
            <a:r>
              <a:rPr lang="sv-SE" dirty="0" smtClean="0"/>
              <a:t> </a:t>
            </a:r>
            <a:r>
              <a:rPr lang="sv-SE" dirty="0" err="1" smtClean="0"/>
              <a:t>detection</a:t>
            </a:r>
            <a:r>
              <a:rPr lang="sv-SE" dirty="0" smtClean="0"/>
              <a:t> för varje komponent</a:t>
            </a:r>
          </a:p>
          <a:p>
            <a:r>
              <a:rPr lang="sv-SE" dirty="0" err="1" smtClean="0"/>
              <a:t>NgZone</a:t>
            </a:r>
            <a:r>
              <a:rPr lang="sv-SE" dirty="0" smtClean="0"/>
              <a:t>: </a:t>
            </a:r>
            <a:r>
              <a:rPr lang="sv-SE" dirty="0" err="1"/>
              <a:t>this.zone.runOutsideAngular</a:t>
            </a:r>
            <a:r>
              <a:rPr lang="sv-SE" dirty="0"/>
              <a:t>(()</a:t>
            </a:r>
            <a:r>
              <a:rPr lang="sv-SE" dirty="0" smtClean="0"/>
              <a:t> </a:t>
            </a:r>
            <a:r>
              <a:rPr lang="sv-SE" dirty="0"/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23874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Men nu till labben!</a:t>
            </a:r>
            <a:br>
              <a:rPr lang="sv-SE" dirty="0" smtClean="0"/>
            </a:br>
            <a:r>
              <a:rPr lang="sv-SE" dirty="0" smtClean="0"/>
              <a:t>Rating-</a:t>
            </a:r>
            <a:r>
              <a:rPr lang="sv-SE" dirty="0" err="1" smtClean="0"/>
              <a:t>app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Steg 1: Inloggning med JSON web token</a:t>
            </a:r>
          </a:p>
          <a:p>
            <a:r>
              <a:rPr lang="sv-SE" dirty="0" smtClean="0"/>
              <a:t>Steg 2: Tester och byggen</a:t>
            </a:r>
          </a:p>
          <a:p>
            <a:r>
              <a:rPr lang="sv-SE" dirty="0" smtClean="0"/>
              <a:t>Steg 3: Skapa listor med </a:t>
            </a:r>
            <a:r>
              <a:rPr lang="sv-SE" dirty="0" err="1" smtClean="0"/>
              <a:t>ngFor</a:t>
            </a:r>
            <a:endParaRPr lang="sv-SE" dirty="0" smtClean="0"/>
          </a:p>
          <a:p>
            <a:r>
              <a:rPr lang="sv-SE" dirty="0" smtClean="0"/>
              <a:t>Steg 4: Kommunikation </a:t>
            </a:r>
            <a:r>
              <a:rPr lang="sv-SE" dirty="0" err="1" smtClean="0"/>
              <a:t>parent-child</a:t>
            </a:r>
            <a:endParaRPr lang="sv-SE" dirty="0" smtClean="0"/>
          </a:p>
          <a:p>
            <a:r>
              <a:rPr lang="sv-SE" dirty="0" smtClean="0"/>
              <a:t>Steg 5: Initiering av data med </a:t>
            </a:r>
            <a:r>
              <a:rPr lang="sv-SE" dirty="0" err="1" smtClean="0"/>
              <a:t>OnInit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12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nytt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Allt!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</a:p>
          <a:p>
            <a:r>
              <a:rPr lang="sv-SE" dirty="0" smtClean="0">
                <a:sym typeface="Wingdings" panose="05000000000000000000" pitchFamily="2" charset="2"/>
              </a:rPr>
              <a:t>Vi börjar med:</a:t>
            </a:r>
          </a:p>
          <a:p>
            <a:pPr lvl="1"/>
            <a:r>
              <a:rPr lang="sv-SE" dirty="0" smtClean="0">
                <a:sym typeface="Wingdings" panose="05000000000000000000" pitchFamily="2" charset="2"/>
              </a:rPr>
              <a:t>Komponenter och </a:t>
            </a:r>
            <a:r>
              <a:rPr lang="sv-SE" dirty="0" err="1" smtClean="0">
                <a:sym typeface="Wingdings" panose="05000000000000000000" pitchFamily="2" charset="2"/>
              </a:rPr>
              <a:t>Typescript</a:t>
            </a:r>
            <a:endParaRPr lang="sv-SE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796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Komponentträdet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85" y="1600200"/>
            <a:ext cx="4826229" cy="4525963"/>
          </a:xfrm>
        </p:spPr>
      </p:pic>
    </p:spTree>
    <p:extLst>
      <p:ext uri="{BB962C8B-B14F-4D97-AF65-F5344CB8AC3E}">
        <p14:creationId xmlns:p14="http://schemas.microsoft.com/office/powerpoint/2010/main" val="11276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Bara komponenter?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Finns inte direktiv kvar?</a:t>
            </a:r>
          </a:p>
          <a:p>
            <a:r>
              <a:rPr lang="sv-SE" dirty="0" smtClean="0"/>
              <a:t>En komponent är ett typ av direktiv</a:t>
            </a:r>
          </a:p>
          <a:p>
            <a:r>
              <a:rPr lang="sv-SE" dirty="0" smtClean="0"/>
              <a:t>En komponent kan vara beroende av andra direktiv</a:t>
            </a:r>
          </a:p>
          <a:p>
            <a:r>
              <a:rPr lang="sv-SE" dirty="0" smtClean="0"/>
              <a:t>En komponent är ett direktiv med en template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2161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Typescript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2.0 är skrivet i </a:t>
            </a:r>
            <a:r>
              <a:rPr lang="sv-SE" dirty="0" err="1" smtClean="0"/>
              <a:t>Typescript</a:t>
            </a:r>
            <a:endParaRPr lang="sv-SE" dirty="0" smtClean="0"/>
          </a:p>
          <a:p>
            <a:pPr lvl="1"/>
            <a:r>
              <a:rPr lang="sv-SE" dirty="0" smtClean="0"/>
              <a:t>Man behöver inte använda det</a:t>
            </a:r>
          </a:p>
          <a:p>
            <a:pPr lvl="1"/>
            <a:r>
              <a:rPr lang="sv-SE" dirty="0" smtClean="0"/>
              <a:t>ES5/ES6 fungerar det också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69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Stöd för moduler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Vi kan skriva ES6 moduler som vi sedan exporterar och importerar</a:t>
            </a:r>
          </a:p>
          <a:p>
            <a:r>
              <a:rPr lang="sv-SE" dirty="0" smtClean="0"/>
              <a:t>Exempelvis: import { Router } from 'angular2/router';</a:t>
            </a:r>
          </a:p>
          <a:p>
            <a:r>
              <a:rPr lang="sv-SE" dirty="0" smtClean="0"/>
              <a:t>För att det ska fungerar smärtfritt behövs ett byggsystem som kan hantera detta</a:t>
            </a:r>
          </a:p>
          <a:p>
            <a:r>
              <a:rPr lang="sv-SE" dirty="0" smtClean="0"/>
              <a:t>Vi kommer används JSPM och </a:t>
            </a:r>
            <a:r>
              <a:rPr lang="sv-SE" dirty="0" err="1" smtClean="0"/>
              <a:t>SystemJS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02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Komponentklasser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8150"/>
            <a:ext cx="8229600" cy="2310063"/>
          </a:xfrm>
        </p:spPr>
      </p:pic>
    </p:spTree>
    <p:extLst>
      <p:ext uri="{BB962C8B-B14F-4D97-AF65-F5344CB8AC3E}">
        <p14:creationId xmlns:p14="http://schemas.microsoft.com/office/powerpoint/2010/main" val="24656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Templates</a:t>
            </a:r>
            <a:br>
              <a:rPr lang="sv-SE" dirty="0" smtClean="0"/>
            </a:b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9681"/>
            <a:ext cx="8229600" cy="1307001"/>
          </a:xfrm>
        </p:spPr>
      </p:pic>
    </p:spTree>
    <p:extLst>
      <p:ext uri="{BB962C8B-B14F-4D97-AF65-F5344CB8AC3E}">
        <p14:creationId xmlns:p14="http://schemas.microsoft.com/office/powerpoint/2010/main" val="27849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Input och Output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 </a:t>
            </a:r>
            <a:r>
              <a:rPr lang="sv-SE" dirty="0" err="1" smtClean="0"/>
              <a:t>Angular</a:t>
            </a:r>
            <a:r>
              <a:rPr lang="sv-SE" dirty="0" smtClean="0"/>
              <a:t> 2 </a:t>
            </a:r>
            <a:r>
              <a:rPr lang="sv-SE" dirty="0" err="1" smtClean="0"/>
              <a:t>flöder</a:t>
            </a:r>
            <a:r>
              <a:rPr lang="sv-SE" dirty="0" smtClean="0"/>
              <a:t> data in i direktiv via </a:t>
            </a:r>
            <a:r>
              <a:rPr lang="sv-SE" dirty="0" err="1" smtClean="0"/>
              <a:t>property</a:t>
            </a:r>
            <a:r>
              <a:rPr lang="sv-SE" dirty="0" smtClean="0"/>
              <a:t> </a:t>
            </a:r>
            <a:r>
              <a:rPr lang="sv-SE" dirty="0" err="1" smtClean="0"/>
              <a:t>bindings</a:t>
            </a:r>
            <a:endParaRPr lang="sv-SE" dirty="0" smtClean="0"/>
          </a:p>
          <a:p>
            <a:r>
              <a:rPr lang="sv-SE" dirty="0" smtClean="0"/>
              <a:t>Data flödar ut från direktiven via event </a:t>
            </a:r>
            <a:r>
              <a:rPr lang="sv-SE" dirty="0" err="1" smtClean="0"/>
              <a:t>bindings</a:t>
            </a:r>
            <a:endParaRPr lang="sv-SE" dirty="0" smtClean="0"/>
          </a:p>
          <a:p>
            <a:r>
              <a:rPr lang="sv-SE" dirty="0" smtClean="0"/>
              <a:t>Input: &lt;my-</a:t>
            </a:r>
            <a:r>
              <a:rPr lang="sv-SE" dirty="0" err="1" smtClean="0"/>
              <a:t>comp</a:t>
            </a:r>
            <a:r>
              <a:rPr lang="sv-SE" dirty="0" smtClean="0"/>
              <a:t> [</a:t>
            </a:r>
            <a:r>
              <a:rPr lang="sv-SE" dirty="0" err="1" smtClean="0"/>
              <a:t>myModel</a:t>
            </a:r>
            <a:r>
              <a:rPr lang="sv-SE" dirty="0" smtClean="0"/>
              <a:t>]=”</a:t>
            </a:r>
            <a:r>
              <a:rPr lang="sv-SE" dirty="0" err="1" smtClean="0"/>
              <a:t>value</a:t>
            </a:r>
            <a:r>
              <a:rPr lang="sv-SE" dirty="0" smtClean="0"/>
              <a:t>”&gt;</a:t>
            </a:r>
          </a:p>
          <a:p>
            <a:r>
              <a:rPr lang="sv-SE" dirty="0" smtClean="0"/>
              <a:t>Output: &lt;my-</a:t>
            </a:r>
            <a:r>
              <a:rPr lang="sv-SE" dirty="0" err="1" smtClean="0"/>
              <a:t>comp</a:t>
            </a:r>
            <a:r>
              <a:rPr lang="sv-SE" dirty="0" smtClean="0"/>
              <a:t> (</a:t>
            </a:r>
            <a:r>
              <a:rPr lang="sv-SE" dirty="0" err="1" smtClean="0"/>
              <a:t>complete</a:t>
            </a:r>
            <a:r>
              <a:rPr lang="sv-SE" dirty="0" smtClean="0"/>
              <a:t>)=”</a:t>
            </a:r>
            <a:r>
              <a:rPr lang="sv-SE" dirty="0" err="1" smtClean="0"/>
              <a:t>onComplete</a:t>
            </a:r>
            <a:r>
              <a:rPr lang="sv-SE" dirty="0" smtClean="0"/>
              <a:t>()”&gt;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870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420</Words>
  <Application>Microsoft Office PowerPoint</Application>
  <PresentationFormat>Bildspel på skärmen (4:3)</PresentationFormat>
  <Paragraphs>71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18" baseType="lpstr">
      <vt:lpstr>Office-tema</vt:lpstr>
      <vt:lpstr>Angular 2.0 (beta)</vt:lpstr>
      <vt:lpstr>Vad är nytt</vt:lpstr>
      <vt:lpstr>Komponentträdet</vt:lpstr>
      <vt:lpstr>Bara komponenter?</vt:lpstr>
      <vt:lpstr>Typescript</vt:lpstr>
      <vt:lpstr>Stöd för moduler</vt:lpstr>
      <vt:lpstr>Komponentklasser</vt:lpstr>
      <vt:lpstr>Templates </vt:lpstr>
      <vt:lpstr>Input och Output</vt:lpstr>
      <vt:lpstr>Två-vägs bindning</vt:lpstr>
      <vt:lpstr>Events med RxJS</vt:lpstr>
      <vt:lpstr>Observables istället för Promises</vt:lpstr>
      <vt:lpstr>Services</vt:lpstr>
      <vt:lpstr>Routing</vt:lpstr>
      <vt:lpstr>Lite om rendering i Angular 2</vt:lpstr>
      <vt:lpstr>Köra någonting utanför Angular</vt:lpstr>
      <vt:lpstr>Men nu till labben! Rating-app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2.0 (beta)</dc:title>
  <dc:creator>Olle Thalén</dc:creator>
  <cp:lastModifiedBy>Olle Thalén</cp:lastModifiedBy>
  <cp:revision>9</cp:revision>
  <dcterms:created xsi:type="dcterms:W3CDTF">2016-05-21T10:16:44Z</dcterms:created>
  <dcterms:modified xsi:type="dcterms:W3CDTF">2016-05-21T12:11:40Z</dcterms:modified>
</cp:coreProperties>
</file>