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2" r:id="rId8"/>
    <p:sldId id="277" r:id="rId9"/>
    <p:sldId id="271" r:id="rId10"/>
    <p:sldId id="272" r:id="rId11"/>
    <p:sldId id="273" r:id="rId12"/>
    <p:sldId id="275" r:id="rId13"/>
    <p:sldId id="276" r:id="rId14"/>
    <p:sldId id="263" r:id="rId15"/>
    <p:sldId id="278" r:id="rId16"/>
    <p:sldId id="265" r:id="rId17"/>
    <p:sldId id="279" r:id="rId18"/>
    <p:sldId id="267" r:id="rId19"/>
    <p:sldId id="270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TDD 101</a:t>
            </a:r>
            <a:br>
              <a:rPr lang="sv-SE" sz="3600" dirty="0"/>
            </a:br>
            <a:r>
              <a:rPr lang="sv-SE" sz="2800" dirty="0"/>
              <a:t>Testdriven utveckling</a:t>
            </a:r>
            <a:r>
              <a:rPr lang="sv-SE" sz="3600" dirty="0"/>
              <a:t/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9918" y="1963271"/>
            <a:ext cx="5948082" cy="4291350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</a:t>
            </a:r>
            <a:r>
              <a:rPr lang="sv-SE" sz="3600" b="1" dirty="0" err="1"/>
              <a:t>Javascript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518" y="2060027"/>
            <a:ext cx="571948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MochaJS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Jasmine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3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6731753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/>
              <a:t>Test med externt beroende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Trolla bort besvärliga beroenden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 – </a:t>
            </a:r>
            <a:r>
              <a:rPr lang="sv-SE" dirty="0" err="1"/>
              <a:t>Attrap</a:t>
            </a:r>
            <a:r>
              <a:rPr lang="sv-SE" dirty="0"/>
              <a:t>. Egengjorda eller med befintliga verktyg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– Bestämma beroenden utifrån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Inversion </a:t>
            </a:r>
            <a:r>
              <a:rPr lang="sv-SE" dirty="0" err="1"/>
              <a:t>Principle</a:t>
            </a:r>
            <a:r>
              <a:rPr lang="sv-SE" dirty="0"/>
              <a:t> – Separera ansvar och gör implementation utbytbar.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6163582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Mockito.mock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HttpClient.class</a:t>
            </a:r>
            <a:r>
              <a:rPr lang="sv-SE" sz="1600" dirty="0">
                <a:latin typeface="Consolas" panose="020B0609020204030204" pitchFamily="49" charset="0"/>
              </a:rPr>
              <a:t>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Sätta upp beteende: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Mockito.when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httpClient.get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Mockito.any</a:t>
            </a:r>
            <a:r>
              <a:rPr lang="sv-SE" sz="1600" dirty="0">
                <a:latin typeface="Consolas" panose="020B0609020204030204" pitchFamily="49" charset="0"/>
              </a:rPr>
              <a:t>())).</a:t>
            </a:r>
            <a:r>
              <a:rPr lang="sv-SE" sz="1600" dirty="0" err="1">
                <a:latin typeface="Consolas" panose="020B0609020204030204" pitchFamily="49" charset="0"/>
              </a:rPr>
              <a:t>thenReturn</a:t>
            </a:r>
            <a:r>
              <a:rPr lang="sv-SE" sz="1600" dirty="0">
                <a:latin typeface="Consolas" panose="020B0609020204030204" pitchFamily="49" charset="0"/>
              </a:rPr>
              <a:t>("OK");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Mockito.verify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).get(</a:t>
            </a:r>
            <a:r>
              <a:rPr lang="sv-SE" sz="1600" dirty="0" err="1">
                <a:latin typeface="Consolas" panose="020B0609020204030204" pitchFamily="49" charset="0"/>
              </a:rPr>
              <a:t>URI.create</a:t>
            </a:r>
            <a:r>
              <a:rPr lang="sv-SE" sz="1600" dirty="0">
                <a:latin typeface="Consolas" panose="020B0609020204030204" pitchFamily="49" charset="0"/>
              </a:rPr>
              <a:t>("/</a:t>
            </a:r>
            <a:r>
              <a:rPr lang="sv-SE" sz="1600" dirty="0" err="1">
                <a:latin typeface="Consolas" panose="020B0609020204030204" pitchFamily="49" charset="0"/>
              </a:rPr>
              <a:t>healthcheck</a:t>
            </a:r>
            <a:r>
              <a:rPr lang="sv-SE" sz="1600" dirty="0">
                <a:latin typeface="Consolas" panose="020B0609020204030204" pitchFamily="49" charset="0"/>
              </a:rPr>
              <a:t>"));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56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från </a:t>
            </a:r>
            <a:r>
              <a:rPr lang="sv-SE" dirty="0" err="1"/>
              <a:t>pristjänst</a:t>
            </a:r>
            <a:r>
              <a:rPr lang="sv-SE" dirty="0"/>
              <a:t> då totala priset beräknas.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till att det finns ett tjänstegränssnitt.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Definiera tjänsten som skall användas (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dirty="0"/>
              <a:t>: Jobba med </a:t>
            </a:r>
            <a:r>
              <a:rPr lang="sv-SE" dirty="0" err="1"/>
              <a:t>Mockito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Generellt om testning och </a:t>
            </a:r>
            <a:r>
              <a:rPr lang="sv-SE" dirty="0" smtClean="0"/>
              <a:t>testmetoder</a:t>
            </a:r>
            <a:endParaRPr lang="sv-SE" dirty="0"/>
          </a:p>
          <a:p>
            <a:pPr algn="l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75869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Kategorier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9953" y="1775012"/>
            <a:ext cx="7767453" cy="4804464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Testpyramiden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smtClean="0"/>
              <a:t>Enhe</a:t>
            </a:r>
            <a:r>
              <a:rPr lang="sv-SE" dirty="0"/>
              <a:t>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Funktion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End to end (E2E)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Acceptans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Prestanda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6200" y="2378390"/>
            <a:ext cx="8305800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315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</a:t>
            </a:r>
            <a:r>
              <a:rPr lang="sv-SE" dirty="0" err="1"/>
              <a:t>tifrån</a:t>
            </a:r>
            <a:r>
              <a:rPr lang="sv-SE" dirty="0"/>
              <a:t>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2469601" cy="1614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600" b="1" dirty="0" smtClean="0"/>
              <a:t>Test</a:t>
            </a:r>
            <a:br>
              <a:rPr lang="sv-SE" sz="3600" b="1" dirty="0" smtClean="0"/>
            </a:br>
            <a:r>
              <a:rPr lang="sv-SE" sz="3600" b="1" dirty="0" smtClean="0"/>
              <a:t>Driven </a:t>
            </a:r>
            <a:r>
              <a:rPr lang="sv-SE" sz="3600" b="1" dirty="0" err="1"/>
              <a:t>D</a:t>
            </a:r>
            <a:r>
              <a:rPr lang="sv-SE" sz="3600" b="1" dirty="0" err="1" smtClean="0"/>
              <a:t>evelopment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623" y="1599911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8482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 smtClean="0"/>
              <a:t>Varför TDD?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</a:t>
            </a:r>
            <a:r>
              <a:rPr lang="sv-SE" dirty="0" smtClean="0"/>
              <a:t>steg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543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 smtClean="0"/>
              <a:t>Lite bakgrund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smtClean="0"/>
              <a:t>Inte enbart test utan övergripande design- utveckling- och testprocess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smtClean="0"/>
              <a:t>”Återupptäckt” </a:t>
            </a:r>
            <a:r>
              <a:rPr lang="sv-SE" dirty="0" err="1" smtClean="0"/>
              <a:t>iom</a:t>
            </a:r>
            <a:r>
              <a:rPr lang="sv-SE" dirty="0" smtClean="0"/>
              <a:t> XP och Kent Beck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 smtClean="0"/>
              <a:t>Mainframes</a:t>
            </a:r>
            <a:r>
              <a:rPr lang="sv-SE" dirty="0" smtClean="0"/>
              <a:t>, tillgänglighet och hålkort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 smtClean="0"/>
              <a:t>Agila</a:t>
            </a:r>
            <a:r>
              <a:rPr lang="sv-SE" dirty="0" smtClean="0"/>
              <a:t> manifestet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922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 err="1" smtClean="0"/>
              <a:t>JUnit</a:t>
            </a:r>
            <a:r>
              <a:rPr lang="sv-SE" sz="3600" b="1" dirty="0" smtClean="0"/>
              <a:t> </a:t>
            </a:r>
            <a:r>
              <a:rPr lang="sv-SE" sz="3600" b="1" dirty="0"/>
              <a:t>– Ett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8536700" cy="5192303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 @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Test</a:t>
            </a:r>
          </a:p>
          <a:p>
            <a:pPr algn="l"/>
            <a:r>
              <a:rPr lang="en-US" sz="1800" dirty="0"/>
              <a:t>    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sz="1800" dirty="0"/>
              <a:t> 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can_convert_to_lower_case</a:t>
            </a:r>
            <a:r>
              <a:rPr lang="en-US" sz="1800" dirty="0"/>
              <a:t>() {</a:t>
            </a:r>
          </a:p>
          <a:p>
            <a:pPr algn="l"/>
            <a:r>
              <a:rPr lang="en-US" sz="1800" dirty="0"/>
              <a:t>        // given</a:t>
            </a:r>
          </a:p>
          <a:p>
            <a:pPr algn="l"/>
            <a:r>
              <a:rPr lang="en-US" sz="1800" dirty="0"/>
              <a:t>        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final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Collection&lt;String&gt;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strings</a:t>
            </a:r>
            <a:r>
              <a:rPr lang="en-US" sz="1800" dirty="0"/>
              <a:t> = 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Collections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singletonList</a:t>
            </a:r>
            <a:r>
              <a:rPr lang="en-US" sz="1800" dirty="0"/>
              <a:t>("HEJ");</a:t>
            </a: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    // when</a:t>
            </a:r>
          </a:p>
          <a:p>
            <a:pPr algn="l"/>
            <a:r>
              <a:rPr lang="en-US" sz="1800" dirty="0"/>
              <a:t>        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final</a:t>
            </a:r>
            <a:r>
              <a:rPr lang="en-US" sz="1800" dirty="0"/>
              <a:t> 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Collection&lt;String&gt;</a:t>
            </a:r>
            <a:r>
              <a:rPr lang="en-US" sz="1800" dirty="0"/>
              <a:t> 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lowercaselist</a:t>
            </a:r>
            <a:r>
              <a:rPr lang="en-US" sz="1800" dirty="0"/>
              <a:t> = 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lowerCaseConverter</a:t>
            </a:r>
            <a:r>
              <a:rPr lang="en-US" sz="1800" dirty="0" err="1"/>
              <a:t>.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toLowerCase</a:t>
            </a:r>
            <a:r>
              <a:rPr lang="en-US" sz="1800" dirty="0"/>
              <a:t>(strings);</a:t>
            </a:r>
          </a:p>
          <a:p>
            <a:pPr algn="l"/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    // then</a:t>
            </a:r>
          </a:p>
          <a:p>
            <a:pPr algn="l"/>
            <a:r>
              <a:rPr lang="en-US" sz="1800" dirty="0"/>
              <a:t>        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assertThat</a:t>
            </a:r>
            <a:r>
              <a:rPr lang="en-US" sz="1800" dirty="0"/>
              <a:t>(</a:t>
            </a:r>
            <a:r>
              <a:rPr lang="en-US" sz="1800" dirty="0" err="1"/>
              <a:t>lowercaselist</a:t>
            </a:r>
            <a:r>
              <a:rPr lang="en-US" sz="1800" dirty="0"/>
              <a:t>).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containsExactly</a:t>
            </a:r>
            <a:r>
              <a:rPr lang="en-US" sz="1800" dirty="0"/>
              <a:t>("</a:t>
            </a:r>
            <a:r>
              <a:rPr lang="en-US" sz="1800" dirty="0" err="1"/>
              <a:t>hej</a:t>
            </a:r>
            <a:r>
              <a:rPr lang="en-US" sz="1800" dirty="0" smtClean="0"/>
              <a:t>");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}</a:t>
            </a:r>
            <a:endParaRPr lang="en-US" sz="1800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625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Så låt oss prova…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Verktyg och principer för att underlätta testning</a:t>
            </a:r>
          </a:p>
        </p:txBody>
      </p:sp>
    </p:spTree>
    <p:extLst>
      <p:ext uri="{BB962C8B-B14F-4D97-AF65-F5344CB8AC3E}">
        <p14:creationId xmlns:p14="http://schemas.microsoft.com/office/powerpoint/2010/main" val="21131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Förväntningar/matchningar – </a:t>
            </a:r>
            <a:r>
              <a:rPr lang="sv-SE" dirty="0" err="1"/>
              <a:t>Assertions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Attrapper - </a:t>
            </a:r>
            <a:r>
              <a:rPr lang="sv-SE" dirty="0" err="1"/>
              <a:t>Mock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555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327</Words>
  <Application>Microsoft Office PowerPoint</Application>
  <PresentationFormat>Bredbild</PresentationFormat>
  <Paragraphs>113</Paragraphs>
  <Slides>19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TDD 101 Testdriven utveckling </vt:lpstr>
      <vt:lpstr>Test Driven Development</vt:lpstr>
      <vt:lpstr>Varför TDD?</vt:lpstr>
      <vt:lpstr>Lite bakgrund</vt:lpstr>
      <vt:lpstr>JUnit – Ett exempel</vt:lpstr>
      <vt:lpstr>Mobbprogrammering</vt:lpstr>
      <vt:lpstr>Mobbprogrammering</vt:lpstr>
      <vt:lpstr>Del 2</vt:lpstr>
      <vt:lpstr>Verktyg</vt:lpstr>
      <vt:lpstr>Verktyg – Java</vt:lpstr>
      <vt:lpstr>Verktyg – Javascript</vt:lpstr>
      <vt:lpstr>Test med externt beroende</vt:lpstr>
      <vt:lpstr>Mockito exempel</vt:lpstr>
      <vt:lpstr>Mobbprogrammering</vt:lpstr>
      <vt:lpstr>Del 3</vt:lpstr>
      <vt:lpstr>Kategorier</vt:lpstr>
      <vt:lpstr>Egenskaper</vt:lpstr>
      <vt:lpstr>Andra metoder och sätt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Forsberg, Andreas(AWF)</cp:lastModifiedBy>
  <cp:revision>27</cp:revision>
  <dcterms:created xsi:type="dcterms:W3CDTF">2020-01-26T18:23:58Z</dcterms:created>
  <dcterms:modified xsi:type="dcterms:W3CDTF">2020-01-31T09:50:44Z</dcterms:modified>
</cp:coreProperties>
</file>