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77" r:id="rId8"/>
    <p:sldId id="271" r:id="rId9"/>
    <p:sldId id="272" r:id="rId10"/>
    <p:sldId id="273" r:id="rId11"/>
    <p:sldId id="275" r:id="rId12"/>
    <p:sldId id="276" r:id="rId13"/>
    <p:sldId id="263" r:id="rId14"/>
    <p:sldId id="278" r:id="rId15"/>
    <p:sldId id="265" r:id="rId16"/>
    <p:sldId id="279" r:id="rId17"/>
    <p:sldId id="267" r:id="rId18"/>
    <p:sldId id="270" r:id="rId19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94"/>
  </p:normalViewPr>
  <p:slideViewPr>
    <p:cSldViewPr snapToGrid="0" snapToObjects="1">
      <p:cViewPr varScale="1">
        <p:scale>
          <a:sx n="86" d="100"/>
          <a:sy n="86" d="100"/>
        </p:scale>
        <p:origin x="53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A1E12-9A84-654A-9FC1-907FE8753A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8E20A9-748D-064A-93E1-1E462845A8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2C18CF-6919-644E-9435-1F456FF58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3C207-1B24-E341-B490-8E9928603720}" type="datetimeFigureOut">
              <a:rPr lang="sv-SE" smtClean="0"/>
              <a:t>2020-01-28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D9BBC7-3A59-5249-BD0D-C56A3FB2B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B2FD70-6EE6-9746-8DF6-863049138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B4A33-6B8A-E047-A4A0-A7F2A092DC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66566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7B8A5-EC32-6A4C-BEF9-026157F01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2D0E66-F771-E74B-A75E-62AEFEF188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601829-C5D5-124D-BE49-EFC96D0BA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3C207-1B24-E341-B490-8E9928603720}" type="datetimeFigureOut">
              <a:rPr lang="sv-SE" smtClean="0"/>
              <a:t>2020-01-28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D34503-8422-BC43-962D-E1E2CC388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38BC70-510F-A84F-AA67-955239C4A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B4A33-6B8A-E047-A4A0-A7F2A092DC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08001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372560-43EE-4148-B448-7001CD332B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BE7036-D9EF-5343-93EE-ACAD1FD65D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462E7-9F31-3D46-95EC-C3CB065EB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3C207-1B24-E341-B490-8E9928603720}" type="datetimeFigureOut">
              <a:rPr lang="sv-SE" smtClean="0"/>
              <a:t>2020-01-28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99D33-E79D-CE4D-9CEF-A1A515890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9929F8-14C4-FE48-A84B-089B3EDF1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B4A33-6B8A-E047-A4A0-A7F2A092DC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03456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49A7F-AA37-7B42-AA5A-554F658E2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B72BF-9B8D-7B46-AB57-3AFCB95D2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087D14-B21D-F84E-8BD4-BDC6196CF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3C207-1B24-E341-B490-8E9928603720}" type="datetimeFigureOut">
              <a:rPr lang="sv-SE" smtClean="0"/>
              <a:t>2020-01-28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6FC59D-F01C-D244-9765-CC8716415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6C2F33-1139-354F-BE2A-ABDAC53FD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B4A33-6B8A-E047-A4A0-A7F2A092DC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57979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27455-CC7E-0442-8308-8D601A55F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18BBC7-621F-C44D-802A-4C791AC4EC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9D1AF3-379A-D34A-8E71-A15EF4E21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3C207-1B24-E341-B490-8E9928603720}" type="datetimeFigureOut">
              <a:rPr lang="sv-SE" smtClean="0"/>
              <a:t>2020-01-28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DF4105-9A32-9D41-B526-D7283AF1C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ECF2B-6790-5A42-A906-21DBFCC40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B4A33-6B8A-E047-A4A0-A7F2A092DC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88255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FD770-C51E-0442-8D26-10D49B6B7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64A39-D91A-D94E-A1DD-03F0B741D8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BA1FCF-45D6-0349-AC29-B1A10BB358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FC1C-BF61-1546-B145-ED216485A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3C207-1B24-E341-B490-8E9928603720}" type="datetimeFigureOut">
              <a:rPr lang="sv-SE" smtClean="0"/>
              <a:t>2020-01-28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3AECD5-1D2C-1742-A994-DC0501672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EDB6CD-CED6-274F-A887-CE48FBA89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B4A33-6B8A-E047-A4A0-A7F2A092DC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05338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4114A-F9CB-0F46-915E-77E2A483C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FB0D74-417B-8B43-BDE7-5FABC3B032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C243DF-9B68-E84D-AC1D-8AB94649E0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8C1928-B474-4640-BB99-342568F62D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267655-1617-F04B-8408-B77AE7F093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468B9D-E4C9-7943-BC8F-44A6C5B7A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3C207-1B24-E341-B490-8E9928603720}" type="datetimeFigureOut">
              <a:rPr lang="sv-SE" smtClean="0"/>
              <a:t>2020-01-28</a:t>
            </a:fld>
            <a:endParaRPr lang="sv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F18D49-96D7-314C-B545-D397AC7EE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3BA938-0695-1F40-8F14-91E6D6D2C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B4A33-6B8A-E047-A4A0-A7F2A092DC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42752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AEB96-ADAA-984E-A2E2-095969359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D48DE5-C0AC-0542-B6AB-D0013D372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3C207-1B24-E341-B490-8E9928603720}" type="datetimeFigureOut">
              <a:rPr lang="sv-SE" smtClean="0"/>
              <a:t>2020-01-28</a:t>
            </a:fld>
            <a:endParaRPr lang="sv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C7F5ED-72DB-7048-87B4-E3814AAF5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168E0A-58E2-CF45-A5CD-F35DC08D7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B4A33-6B8A-E047-A4A0-A7F2A092DC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44206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954737-B5DF-A544-872C-00A4EB5E9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3C207-1B24-E341-B490-8E9928603720}" type="datetimeFigureOut">
              <a:rPr lang="sv-SE" smtClean="0"/>
              <a:t>2020-01-28</a:t>
            </a:fld>
            <a:endParaRPr lang="sv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02DC6C-6245-4E4D-A74A-66912E434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9331BE-CE67-1246-9A7C-367602D9B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B4A33-6B8A-E047-A4A0-A7F2A092DC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95963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C90D1-AC1A-B448-8795-8A26F39F4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9BBA3-F2F2-1D4B-B3BD-083B2917D9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C60869-3665-A84E-90D7-8C733A7F94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1CD6C1-21C1-AD41-B2D8-7B80D914F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3C207-1B24-E341-B490-8E9928603720}" type="datetimeFigureOut">
              <a:rPr lang="sv-SE" smtClean="0"/>
              <a:t>2020-01-28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676EA3-7145-7649-837B-DC75A69A3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78BDCB-9851-6845-9462-E5214CA8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B4A33-6B8A-E047-A4A0-A7F2A092DC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58735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142C5-6D8D-7040-B645-6CE6C5210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A9B76C-D01E-0743-BBE1-4D96E13A3A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179C60-9545-7B4D-9FB6-8EDFC17811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4874EF-06B3-4240-972A-E0C637F51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3C207-1B24-E341-B490-8E9928603720}" type="datetimeFigureOut">
              <a:rPr lang="sv-SE" smtClean="0"/>
              <a:t>2020-01-28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29E8DC-DF62-BC47-98F7-36A793541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26F053-F88A-2140-9A43-DB1688A1E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B4A33-6B8A-E047-A4A0-A7F2A092DC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21516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FC0F3B-0AA4-5C45-9C03-356980851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E2DBE-D13C-3941-B1DE-5063F235A7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36198D-D033-6448-AAD3-B4EDAF1FDA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03C207-1B24-E341-B490-8E9928603720}" type="datetimeFigureOut">
              <a:rPr lang="sv-SE" smtClean="0"/>
              <a:t>2020-01-28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66F9DE-3DDB-A447-8E72-48DF29737C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8555C8-9155-0D4C-90D7-3B8743E5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4B4A33-6B8A-E047-A4A0-A7F2A092DC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07527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martinfowler.com/bliki/TestPyramid.html" TargetMode="External"/><Relationship Id="rId2" Type="http://schemas.openxmlformats.org/officeDocument/2006/relationships/hyperlink" Target="https://www.youtube.com/watch?v=8bUrjHWlDMY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adlibris.com/se/bok/growing-object-oriented-software-guided-by-tests-9780321503626" TargetMode="External"/><Relationship Id="rId4" Type="http://schemas.openxmlformats.org/officeDocument/2006/relationships/hyperlink" Target="http://blog.thecodewhisperer.com/permalink/integrated-tests-are-a-sca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699F1-5A5E-704C-9085-8117DAAEE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2022" y="603379"/>
            <a:ext cx="10424557" cy="5651242"/>
          </a:xfrm>
        </p:spPr>
        <p:txBody>
          <a:bodyPr anchor="ctr">
            <a:normAutofit/>
          </a:bodyPr>
          <a:lstStyle/>
          <a:p>
            <a:r>
              <a:rPr lang="sv-SE" sz="3600" dirty="0"/>
              <a:t>TDD 101</a:t>
            </a:r>
            <a:br>
              <a:rPr lang="sv-SE" sz="3600" dirty="0"/>
            </a:br>
            <a:r>
              <a:rPr lang="sv-SE" sz="2800" dirty="0"/>
              <a:t>Testdriven utveckling</a:t>
            </a:r>
            <a:br>
              <a:rPr lang="sv-SE" sz="3600" dirty="0"/>
            </a:br>
            <a:endParaRPr lang="sv-SE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6D9DB8-FEA7-1543-85E3-64536A063D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5688" y="603379"/>
            <a:ext cx="7492312" cy="4654421"/>
          </a:xfrm>
        </p:spPr>
        <p:txBody>
          <a:bodyPr/>
          <a:lstStyle/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1006201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699F1-5A5E-704C-9085-8117DAAEE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2022" y="603379"/>
            <a:ext cx="4633357" cy="626331"/>
          </a:xfrm>
        </p:spPr>
        <p:txBody>
          <a:bodyPr anchor="ctr">
            <a:normAutofit/>
          </a:bodyPr>
          <a:lstStyle/>
          <a:p>
            <a:pPr algn="l"/>
            <a:r>
              <a:rPr lang="sv-SE" sz="3600" b="1" dirty="0"/>
              <a:t>Verktyg – </a:t>
            </a:r>
            <a:r>
              <a:rPr lang="sv-SE" sz="3600" b="1" dirty="0" err="1"/>
              <a:t>Javascript</a:t>
            </a:r>
            <a:endParaRPr lang="sv-SE" sz="36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6D9DB8-FEA7-1543-85E3-64536A063D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5688" y="2060027"/>
            <a:ext cx="7492312" cy="3160043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 err="1"/>
              <a:t>Testkörare</a:t>
            </a:r>
            <a:endParaRPr lang="sv-SE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sv-SE" dirty="0" err="1"/>
              <a:t>MochaJS</a:t>
            </a:r>
            <a:endParaRPr lang="sv-SE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sv-SE" dirty="0"/>
              <a:t>JEST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sv-SE" dirty="0"/>
              <a:t>Jasmine</a:t>
            </a:r>
          </a:p>
          <a:p>
            <a:pPr algn="l"/>
            <a:endParaRPr lang="sv-SE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9573250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699F1-5A5E-704C-9085-8117DAAEE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2021" y="603379"/>
            <a:ext cx="6731753" cy="626331"/>
          </a:xfrm>
        </p:spPr>
        <p:txBody>
          <a:bodyPr anchor="ctr">
            <a:noAutofit/>
          </a:bodyPr>
          <a:lstStyle/>
          <a:p>
            <a:pPr algn="l"/>
            <a:r>
              <a:rPr lang="sv-SE" sz="3600" b="1" dirty="0"/>
              <a:t>Test med externt beroende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6D9DB8-FEA7-1543-85E3-64536A063D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5688" y="2060027"/>
            <a:ext cx="7492312" cy="3160043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Trolla bort besvärliga beroenden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 err="1"/>
              <a:t>Mock</a:t>
            </a:r>
            <a:r>
              <a:rPr lang="sv-SE" dirty="0"/>
              <a:t> – </a:t>
            </a:r>
            <a:r>
              <a:rPr lang="sv-SE" dirty="0" err="1"/>
              <a:t>Attrap</a:t>
            </a:r>
            <a:r>
              <a:rPr lang="sv-SE" dirty="0"/>
              <a:t>. Egengjorda eller med befintliga verktyg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 err="1"/>
              <a:t>Dependency</a:t>
            </a:r>
            <a:r>
              <a:rPr lang="sv-SE" dirty="0"/>
              <a:t> </a:t>
            </a:r>
            <a:r>
              <a:rPr lang="sv-SE" dirty="0" err="1"/>
              <a:t>Injection</a:t>
            </a:r>
            <a:r>
              <a:rPr lang="sv-SE" dirty="0"/>
              <a:t> – Bestämma beroenden utifrån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 err="1"/>
              <a:t>Dependency</a:t>
            </a:r>
            <a:r>
              <a:rPr lang="sv-SE" dirty="0"/>
              <a:t> Inversion </a:t>
            </a:r>
            <a:r>
              <a:rPr lang="sv-SE" dirty="0" err="1"/>
              <a:t>Principle</a:t>
            </a:r>
            <a:r>
              <a:rPr lang="sv-SE" dirty="0"/>
              <a:t> – Separera ansvar och gör implementation utbytbar.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Demo</a:t>
            </a:r>
          </a:p>
          <a:p>
            <a:pPr algn="l"/>
            <a:endParaRPr lang="sv-SE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1039622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699F1-5A5E-704C-9085-8117DAAEE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2022" y="603379"/>
            <a:ext cx="6163582" cy="626331"/>
          </a:xfrm>
        </p:spPr>
        <p:txBody>
          <a:bodyPr anchor="ctr">
            <a:noAutofit/>
          </a:bodyPr>
          <a:lstStyle/>
          <a:p>
            <a:pPr algn="l"/>
            <a:r>
              <a:rPr lang="sv-SE" sz="3600" b="1" dirty="0" err="1"/>
              <a:t>Mockito</a:t>
            </a:r>
            <a:r>
              <a:rPr lang="sv-SE" sz="3600" b="1" dirty="0"/>
              <a:t> exempel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6D9DB8-FEA7-1543-85E3-64536A063D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5688" y="2060027"/>
            <a:ext cx="7492312" cy="3160043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Skapa </a:t>
            </a:r>
            <a:r>
              <a:rPr lang="sv-SE" dirty="0" err="1"/>
              <a:t>mock</a:t>
            </a:r>
            <a:r>
              <a:rPr lang="sv-SE" sz="1600" dirty="0"/>
              <a:t>:</a:t>
            </a:r>
            <a:br>
              <a:rPr lang="sv-SE" sz="1600" dirty="0"/>
            </a:br>
            <a:r>
              <a:rPr lang="sv-SE" sz="1600" dirty="0" err="1">
                <a:latin typeface="Consolas" panose="020B0609020204030204" pitchFamily="49" charset="0"/>
              </a:rPr>
              <a:t>HttpClient</a:t>
            </a:r>
            <a:r>
              <a:rPr lang="sv-SE" sz="1600" dirty="0">
                <a:latin typeface="Consolas" panose="020B0609020204030204" pitchFamily="49" charset="0"/>
              </a:rPr>
              <a:t> </a:t>
            </a:r>
            <a:r>
              <a:rPr lang="sv-SE" sz="1600" dirty="0" err="1">
                <a:latin typeface="Consolas" panose="020B0609020204030204" pitchFamily="49" charset="0"/>
              </a:rPr>
              <a:t>httpClient</a:t>
            </a:r>
            <a:r>
              <a:rPr lang="sv-SE" sz="1600" dirty="0">
                <a:latin typeface="Consolas" panose="020B0609020204030204" pitchFamily="49" charset="0"/>
              </a:rPr>
              <a:t> = </a:t>
            </a:r>
            <a:r>
              <a:rPr lang="sv-SE" sz="1600" dirty="0" err="1">
                <a:latin typeface="Consolas" panose="020B0609020204030204" pitchFamily="49" charset="0"/>
              </a:rPr>
              <a:t>Mockito.mock</a:t>
            </a:r>
            <a:r>
              <a:rPr lang="sv-SE" sz="1600" dirty="0">
                <a:latin typeface="Consolas" panose="020B0609020204030204" pitchFamily="49" charset="0"/>
              </a:rPr>
              <a:t>(</a:t>
            </a:r>
            <a:r>
              <a:rPr lang="sv-SE" sz="1600" dirty="0" err="1">
                <a:latin typeface="Consolas" panose="020B0609020204030204" pitchFamily="49" charset="0"/>
              </a:rPr>
              <a:t>HttpClient.class</a:t>
            </a:r>
            <a:r>
              <a:rPr lang="sv-SE" sz="1600" dirty="0">
                <a:latin typeface="Consolas" panose="020B0609020204030204" pitchFamily="49" charset="0"/>
              </a:rPr>
              <a:t>);</a:t>
            </a:r>
            <a:endParaRPr lang="sv-SE" sz="16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Sätta upp beteende:</a:t>
            </a:r>
            <a:br>
              <a:rPr lang="sv-SE" dirty="0"/>
            </a:br>
            <a:r>
              <a:rPr lang="sv-SE" sz="1600" dirty="0" err="1">
                <a:latin typeface="Consolas" panose="020B0609020204030204" pitchFamily="49" charset="0"/>
              </a:rPr>
              <a:t>Mockito.when</a:t>
            </a:r>
            <a:r>
              <a:rPr lang="sv-SE" sz="1600" dirty="0">
                <a:latin typeface="Consolas" panose="020B0609020204030204" pitchFamily="49" charset="0"/>
              </a:rPr>
              <a:t>(</a:t>
            </a:r>
            <a:r>
              <a:rPr lang="sv-SE" sz="1600" dirty="0" err="1">
                <a:latin typeface="Consolas" panose="020B0609020204030204" pitchFamily="49" charset="0"/>
              </a:rPr>
              <a:t>httpClient.get</a:t>
            </a:r>
            <a:r>
              <a:rPr lang="sv-SE" sz="1600" dirty="0">
                <a:latin typeface="Consolas" panose="020B0609020204030204" pitchFamily="49" charset="0"/>
              </a:rPr>
              <a:t>(</a:t>
            </a:r>
            <a:r>
              <a:rPr lang="sv-SE" sz="1600" dirty="0" err="1">
                <a:latin typeface="Consolas" panose="020B0609020204030204" pitchFamily="49" charset="0"/>
              </a:rPr>
              <a:t>Mockito.any</a:t>
            </a:r>
            <a:r>
              <a:rPr lang="sv-SE" sz="1600" dirty="0">
                <a:latin typeface="Consolas" panose="020B0609020204030204" pitchFamily="49" charset="0"/>
              </a:rPr>
              <a:t>())).</a:t>
            </a:r>
            <a:r>
              <a:rPr lang="sv-SE" sz="1600" dirty="0" err="1">
                <a:latin typeface="Consolas" panose="020B0609020204030204" pitchFamily="49" charset="0"/>
              </a:rPr>
              <a:t>thenReturn</a:t>
            </a:r>
            <a:r>
              <a:rPr lang="sv-SE" sz="1600" dirty="0">
                <a:latin typeface="Consolas" panose="020B0609020204030204" pitchFamily="49" charset="0"/>
              </a:rPr>
              <a:t>("OK");</a:t>
            </a:r>
            <a:endParaRPr lang="sv-SE" sz="16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Verifiera </a:t>
            </a:r>
            <a:r>
              <a:rPr lang="sv-SE" dirty="0" err="1"/>
              <a:t>mock</a:t>
            </a:r>
            <a:r>
              <a:rPr lang="sv-SE" dirty="0"/>
              <a:t>:</a:t>
            </a:r>
            <a:br>
              <a:rPr lang="sv-SE" dirty="0"/>
            </a:br>
            <a:r>
              <a:rPr lang="sv-SE" sz="1600" dirty="0" err="1">
                <a:latin typeface="Consolas" panose="020B0609020204030204" pitchFamily="49" charset="0"/>
              </a:rPr>
              <a:t>Mockito.verify</a:t>
            </a:r>
            <a:r>
              <a:rPr lang="sv-SE" sz="1600" dirty="0">
                <a:latin typeface="Consolas" panose="020B0609020204030204" pitchFamily="49" charset="0"/>
              </a:rPr>
              <a:t>(</a:t>
            </a:r>
            <a:r>
              <a:rPr lang="sv-SE" sz="1600" dirty="0" err="1">
                <a:latin typeface="Consolas" panose="020B0609020204030204" pitchFamily="49" charset="0"/>
              </a:rPr>
              <a:t>httpClient</a:t>
            </a:r>
            <a:r>
              <a:rPr lang="sv-SE" sz="1600" dirty="0">
                <a:latin typeface="Consolas" panose="020B0609020204030204" pitchFamily="49" charset="0"/>
              </a:rPr>
              <a:t>).get(</a:t>
            </a:r>
            <a:r>
              <a:rPr lang="sv-SE" sz="1600" dirty="0" err="1">
                <a:latin typeface="Consolas" panose="020B0609020204030204" pitchFamily="49" charset="0"/>
              </a:rPr>
              <a:t>URI.create</a:t>
            </a:r>
            <a:r>
              <a:rPr lang="sv-SE" sz="1600" dirty="0">
                <a:latin typeface="Consolas" panose="020B0609020204030204" pitchFamily="49" charset="0"/>
              </a:rPr>
              <a:t>("/</a:t>
            </a:r>
            <a:r>
              <a:rPr lang="sv-SE" sz="1600" dirty="0" err="1">
                <a:latin typeface="Consolas" panose="020B0609020204030204" pitchFamily="49" charset="0"/>
              </a:rPr>
              <a:t>healthcheck</a:t>
            </a:r>
            <a:r>
              <a:rPr lang="sv-SE" sz="1600" dirty="0">
                <a:latin typeface="Consolas" panose="020B0609020204030204" pitchFamily="49" charset="0"/>
              </a:rPr>
              <a:t>"));</a:t>
            </a:r>
            <a:endParaRPr lang="sv-SE" sz="16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8255662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699F1-5A5E-704C-9085-8117DAAEE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2022" y="603379"/>
            <a:ext cx="4633357" cy="626331"/>
          </a:xfrm>
        </p:spPr>
        <p:txBody>
          <a:bodyPr anchor="ctr">
            <a:normAutofit/>
          </a:bodyPr>
          <a:lstStyle/>
          <a:p>
            <a:r>
              <a:rPr lang="sv-SE" sz="3600" b="1" dirty="0"/>
              <a:t>Mobbprogrammering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6D9DB8-FEA7-1543-85E3-64536A063D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5688" y="2060028"/>
            <a:ext cx="7492312" cy="3197772"/>
          </a:xfrm>
        </p:spPr>
        <p:txBody>
          <a:bodyPr/>
          <a:lstStyle/>
          <a:p>
            <a:pPr algn="l"/>
            <a:r>
              <a:rPr lang="sv-SE" dirty="0"/>
              <a:t>Ändrade krav: Vi vill slå upp priserna från </a:t>
            </a:r>
            <a:r>
              <a:rPr lang="sv-SE" dirty="0" err="1"/>
              <a:t>pristjänst</a:t>
            </a:r>
            <a:r>
              <a:rPr lang="sv-SE" dirty="0"/>
              <a:t> då totala priset beräknas.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Se till att det finns ett tjänstegränssnitt.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Definiera tjänsten som skall användas (</a:t>
            </a:r>
            <a:r>
              <a:rPr lang="sv-SE" dirty="0" err="1"/>
              <a:t>dependency</a:t>
            </a:r>
            <a:r>
              <a:rPr lang="sv-SE" dirty="0"/>
              <a:t> </a:t>
            </a:r>
            <a:r>
              <a:rPr lang="sv-SE" dirty="0" err="1"/>
              <a:t>injection</a:t>
            </a:r>
            <a:r>
              <a:rPr lang="sv-SE" dirty="0"/>
              <a:t>).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Skapa </a:t>
            </a:r>
            <a:r>
              <a:rPr lang="sv-SE" dirty="0" err="1"/>
              <a:t>mock</a:t>
            </a:r>
            <a:r>
              <a:rPr lang="sv-SE" dirty="0"/>
              <a:t>: Jobba med </a:t>
            </a:r>
            <a:r>
              <a:rPr lang="sv-SE" dirty="0" err="1"/>
              <a:t>Mockito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2535172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699F1-5A5E-704C-9085-8117DAAEE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2022" y="603379"/>
            <a:ext cx="4633357" cy="626331"/>
          </a:xfrm>
        </p:spPr>
        <p:txBody>
          <a:bodyPr anchor="ctr">
            <a:normAutofit/>
          </a:bodyPr>
          <a:lstStyle/>
          <a:p>
            <a:pPr algn="l"/>
            <a:r>
              <a:rPr lang="sv-SE" sz="3600" b="1" dirty="0"/>
              <a:t>Del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6D9DB8-FEA7-1543-85E3-64536A063D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5688" y="2060028"/>
            <a:ext cx="7492312" cy="3197772"/>
          </a:xfrm>
        </p:spPr>
        <p:txBody>
          <a:bodyPr/>
          <a:lstStyle/>
          <a:p>
            <a:pPr algn="l"/>
            <a:r>
              <a:rPr lang="sv-SE" dirty="0"/>
              <a:t>Generellt om testning och testmetoder</a:t>
            </a:r>
          </a:p>
        </p:txBody>
      </p:sp>
    </p:spTree>
    <p:extLst>
      <p:ext uri="{BB962C8B-B14F-4D97-AF65-F5344CB8AC3E}">
        <p14:creationId xmlns:p14="http://schemas.microsoft.com/office/powerpoint/2010/main" val="7586942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699F1-5A5E-704C-9085-8117DAAEE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0110" y="603379"/>
            <a:ext cx="2333297" cy="1614304"/>
          </a:xfrm>
        </p:spPr>
        <p:txBody>
          <a:bodyPr anchor="ctr">
            <a:normAutofit/>
          </a:bodyPr>
          <a:lstStyle/>
          <a:p>
            <a:r>
              <a:rPr lang="sv-SE" sz="3600" b="1" dirty="0"/>
              <a:t>Kategorier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6D9DB8-FEA7-1543-85E3-64536A063D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5687" y="603379"/>
            <a:ext cx="8921719" cy="5976097"/>
          </a:xfrm>
        </p:spPr>
        <p:txBody>
          <a:bodyPr>
            <a:normAutofit/>
          </a:bodyPr>
          <a:lstStyle/>
          <a:p>
            <a:pPr algn="l"/>
            <a:r>
              <a:rPr lang="sv-SE" dirty="0"/>
              <a:t>Testpyramiden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Enhet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Integration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Funktion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End to end (E2E)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Acceptans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System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Prestanda</a:t>
            </a:r>
          </a:p>
          <a:p>
            <a:pPr algn="l"/>
            <a:endParaRPr lang="sv-SE" dirty="0"/>
          </a:p>
          <a:p>
            <a:pPr algn="l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2672840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699F1-5A5E-704C-9085-8117DAAEE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0110" y="603379"/>
            <a:ext cx="2333297" cy="1614304"/>
          </a:xfrm>
        </p:spPr>
        <p:txBody>
          <a:bodyPr anchor="ctr">
            <a:normAutofit/>
          </a:bodyPr>
          <a:lstStyle/>
          <a:p>
            <a:r>
              <a:rPr lang="sv-SE" sz="3600" b="1" dirty="0"/>
              <a:t>Egenskaper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6D9DB8-FEA7-1543-85E3-64536A063D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5687" y="603379"/>
            <a:ext cx="8921719" cy="5976097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Exekveringstid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Målgrupp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Stabilitet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Beroenden</a:t>
            </a:r>
          </a:p>
          <a:p>
            <a:pPr algn="l"/>
            <a:endParaRPr lang="sv-SE" dirty="0"/>
          </a:p>
          <a:p>
            <a:pPr algn="l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6531526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699F1-5A5E-704C-9085-8117DAAEE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0110" y="603379"/>
            <a:ext cx="2333297" cy="1614304"/>
          </a:xfrm>
        </p:spPr>
        <p:txBody>
          <a:bodyPr anchor="ctr">
            <a:normAutofit/>
          </a:bodyPr>
          <a:lstStyle/>
          <a:p>
            <a:r>
              <a:rPr lang="sv-SE" sz="3200" b="1" dirty="0"/>
              <a:t>Andra metoder och sätt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6D9DB8-FEA7-1543-85E3-64536A063D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5687" y="603379"/>
            <a:ext cx="8921719" cy="5976097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BDD: </a:t>
            </a:r>
            <a:r>
              <a:rPr lang="sv-SE" dirty="0" err="1"/>
              <a:t>Behaviour</a:t>
            </a:r>
            <a:r>
              <a:rPr lang="sv-SE" dirty="0"/>
              <a:t>-Driven </a:t>
            </a:r>
            <a:r>
              <a:rPr lang="sv-SE" dirty="0" err="1"/>
              <a:t>Development</a:t>
            </a:r>
            <a:endParaRPr lang="sv-SE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ATDD: </a:t>
            </a:r>
            <a:r>
              <a:rPr lang="sv-SE" dirty="0" err="1"/>
              <a:t>Acceptance</a:t>
            </a:r>
            <a:r>
              <a:rPr lang="sv-SE" dirty="0"/>
              <a:t> Test Driven </a:t>
            </a:r>
            <a:r>
              <a:rPr lang="sv-SE" dirty="0" err="1"/>
              <a:t>Development</a:t>
            </a:r>
            <a:endParaRPr lang="sv-SE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Property </a:t>
            </a:r>
            <a:r>
              <a:rPr lang="sv-SE" dirty="0" err="1"/>
              <a:t>based</a:t>
            </a:r>
            <a:r>
              <a:rPr lang="sv-SE" dirty="0"/>
              <a:t> </a:t>
            </a:r>
            <a:r>
              <a:rPr lang="sv-SE" dirty="0" err="1"/>
              <a:t>testing</a:t>
            </a:r>
            <a:endParaRPr lang="sv-SE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Mutation </a:t>
            </a:r>
            <a:r>
              <a:rPr lang="sv-SE" dirty="0" err="1"/>
              <a:t>testing</a:t>
            </a:r>
            <a:endParaRPr lang="sv-SE" dirty="0"/>
          </a:p>
          <a:p>
            <a:pPr algn="l"/>
            <a:endParaRPr lang="sv-SE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sv-SE" dirty="0"/>
          </a:p>
          <a:p>
            <a:pPr algn="l"/>
            <a:endParaRPr lang="sv-SE" dirty="0"/>
          </a:p>
          <a:p>
            <a:pPr algn="l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1324973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699F1-5A5E-704C-9085-8117DAAEE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0110" y="603379"/>
            <a:ext cx="2333297" cy="1614304"/>
          </a:xfrm>
        </p:spPr>
        <p:txBody>
          <a:bodyPr anchor="ctr">
            <a:normAutofit/>
          </a:bodyPr>
          <a:lstStyle/>
          <a:p>
            <a:r>
              <a:rPr lang="sv-SE" sz="3200" b="1" dirty="0"/>
              <a:t>Länkar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6D9DB8-FEA7-1543-85E3-64536A063D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5687" y="603379"/>
            <a:ext cx="8921719" cy="5976097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Video: </a:t>
            </a:r>
            <a:r>
              <a:rPr lang="sv-SE" dirty="0" err="1"/>
              <a:t>tifrån</a:t>
            </a:r>
            <a:r>
              <a:rPr lang="sv-SE" dirty="0"/>
              <a:t> och in - TDD för bättre design och tidigare feedback – Thomas </a:t>
            </a:r>
            <a:r>
              <a:rPr lang="sv-SE" dirty="0" err="1"/>
              <a:t>Nilefalk</a:t>
            </a:r>
            <a:r>
              <a:rPr lang="sv-SE" dirty="0"/>
              <a:t>  </a:t>
            </a:r>
            <a:r>
              <a:rPr lang="sv-SE" dirty="0">
                <a:hlinkClick r:id="rId2"/>
              </a:rPr>
              <a:t>https://www.youtube.com/watch?v=8bUrjHWlDMY</a:t>
            </a:r>
            <a:endParaRPr lang="sv-SE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 err="1"/>
              <a:t>Blog</a:t>
            </a:r>
            <a:r>
              <a:rPr lang="sv-SE" dirty="0"/>
              <a:t>: </a:t>
            </a:r>
            <a:r>
              <a:rPr lang="sv-SE" dirty="0" err="1"/>
              <a:t>TestPyramid</a:t>
            </a:r>
            <a:r>
              <a:rPr lang="sv-SE" dirty="0"/>
              <a:t> - Martin Fowler </a:t>
            </a:r>
            <a:r>
              <a:rPr lang="sv-SE" dirty="0">
                <a:hlinkClick r:id="rId3"/>
              </a:rPr>
              <a:t>https://martinfowler.com/bliki/TestPyramid.html</a:t>
            </a:r>
            <a:endParaRPr lang="sv-SE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 err="1"/>
              <a:t>Blog</a:t>
            </a:r>
            <a:r>
              <a:rPr lang="sv-SE" dirty="0"/>
              <a:t>: </a:t>
            </a:r>
            <a:r>
              <a:rPr lang="sv-SE" dirty="0" err="1"/>
              <a:t>Integrated</a:t>
            </a:r>
            <a:r>
              <a:rPr lang="sv-SE" dirty="0"/>
              <a:t> tests </a:t>
            </a:r>
            <a:r>
              <a:rPr lang="sv-SE" dirty="0" err="1"/>
              <a:t>are</a:t>
            </a:r>
            <a:r>
              <a:rPr lang="sv-SE" dirty="0"/>
              <a:t> a </a:t>
            </a:r>
            <a:r>
              <a:rPr lang="sv-SE" dirty="0" err="1"/>
              <a:t>scam</a:t>
            </a:r>
            <a:r>
              <a:rPr lang="sv-SE" dirty="0"/>
              <a:t> - J.B. </a:t>
            </a:r>
            <a:r>
              <a:rPr lang="sv-SE" dirty="0" err="1"/>
              <a:t>Rainsberger</a:t>
            </a:r>
            <a:r>
              <a:rPr lang="sv-SE" dirty="0"/>
              <a:t> </a:t>
            </a:r>
            <a:r>
              <a:rPr lang="sv-SE" dirty="0">
                <a:hlinkClick r:id="rId4"/>
              </a:rPr>
              <a:t>http://blog.thecodewhisperer.com/permalink/integrated-tests-are-a-scam</a:t>
            </a:r>
            <a:endParaRPr lang="sv-SE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Bok: </a:t>
            </a:r>
            <a:r>
              <a:rPr lang="sv-SE" dirty="0" err="1"/>
              <a:t>Growing</a:t>
            </a:r>
            <a:r>
              <a:rPr lang="sv-SE" dirty="0"/>
              <a:t> </a:t>
            </a:r>
            <a:r>
              <a:rPr lang="sv-SE" dirty="0" err="1"/>
              <a:t>object-oriented</a:t>
            </a:r>
            <a:r>
              <a:rPr lang="sv-SE" dirty="0"/>
              <a:t> software </a:t>
            </a:r>
            <a:r>
              <a:rPr lang="sv-SE" dirty="0" err="1"/>
              <a:t>guided</a:t>
            </a:r>
            <a:r>
              <a:rPr lang="sv-SE" dirty="0"/>
              <a:t> by tests </a:t>
            </a:r>
            <a:r>
              <a:rPr lang="sv-SE" dirty="0">
                <a:hlinkClick r:id="rId5"/>
              </a:rPr>
              <a:t>http://www.adlibris.com/se/bok/growing-object-oriented-software-guided-by-tests-9780321503626</a:t>
            </a:r>
            <a:endParaRPr lang="sv-SE" dirty="0"/>
          </a:p>
          <a:p>
            <a:pPr lvl="1" algn="l"/>
            <a:endParaRPr lang="sv-SE" dirty="0"/>
          </a:p>
          <a:p>
            <a:pPr algn="l"/>
            <a:endParaRPr lang="sv-SE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sv-SE" dirty="0"/>
          </a:p>
          <a:p>
            <a:pPr algn="l"/>
            <a:endParaRPr lang="sv-SE" dirty="0"/>
          </a:p>
          <a:p>
            <a:pPr algn="l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593907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699F1-5A5E-704C-9085-8117DAAEE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2022" y="603379"/>
            <a:ext cx="2121385" cy="1614304"/>
          </a:xfrm>
        </p:spPr>
        <p:txBody>
          <a:bodyPr>
            <a:normAutofit/>
          </a:bodyPr>
          <a:lstStyle/>
          <a:p>
            <a:r>
              <a:rPr lang="sv-SE" sz="3600" b="1" dirty="0"/>
              <a:t>Test driven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6D9DB8-FEA7-1543-85E3-64536A063D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5688" y="603379"/>
            <a:ext cx="7492312" cy="4654421"/>
          </a:xfrm>
        </p:spPr>
        <p:txBody>
          <a:bodyPr/>
          <a:lstStyle/>
          <a:p>
            <a:pPr marL="457200" indent="-457200" algn="l">
              <a:buAutoNum type="arabicPeriod"/>
            </a:pPr>
            <a:r>
              <a:rPr lang="sv-SE" dirty="0"/>
              <a:t>Skriv ett test som beskriver en önskad egenskap</a:t>
            </a:r>
          </a:p>
          <a:p>
            <a:pPr marL="457200" indent="-457200" algn="l">
              <a:buAutoNum type="arabicPeriod"/>
            </a:pPr>
            <a:r>
              <a:rPr lang="sv-SE" dirty="0"/>
              <a:t>Observera att det fallerar på ett förväntat och begripligt sätt</a:t>
            </a:r>
          </a:p>
          <a:p>
            <a:pPr marL="457200" indent="-457200" algn="l">
              <a:buAutoNum type="arabicPeriod"/>
            </a:pPr>
            <a:r>
              <a:rPr lang="sv-SE" dirty="0"/>
              <a:t>Se till att testet passerar på det enklaste sättet</a:t>
            </a:r>
          </a:p>
          <a:p>
            <a:pPr marL="457200" indent="-457200" algn="l">
              <a:buAutoNum type="arabicPeriod"/>
            </a:pPr>
            <a:r>
              <a:rPr lang="sv-SE" dirty="0"/>
              <a:t>Se över resultatet t.ex. vad gäller namn och struktur</a:t>
            </a:r>
          </a:p>
          <a:p>
            <a:pPr marL="457200" indent="-457200" algn="l">
              <a:buAutoNum type="arabicPeriod"/>
            </a:pPr>
            <a:r>
              <a:rPr lang="sv-SE" dirty="0"/>
              <a:t>Ändra och kontrollera att testet inte fallerar</a:t>
            </a:r>
          </a:p>
          <a:p>
            <a:pPr marL="457200" indent="-457200" algn="l">
              <a:buAutoNum type="arabicPeriod"/>
            </a:pPr>
            <a:r>
              <a:rPr lang="sv-SE" dirty="0"/>
              <a:t>GOTO 1</a:t>
            </a:r>
          </a:p>
        </p:txBody>
      </p:sp>
    </p:spTree>
    <p:extLst>
      <p:ext uri="{BB962C8B-B14F-4D97-AF65-F5344CB8AC3E}">
        <p14:creationId xmlns:p14="http://schemas.microsoft.com/office/powerpoint/2010/main" val="848265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699F1-5A5E-704C-9085-8117DAAEE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2022" y="603379"/>
            <a:ext cx="2121385" cy="1614304"/>
          </a:xfrm>
        </p:spPr>
        <p:txBody>
          <a:bodyPr anchor="ctr">
            <a:normAutofit/>
          </a:bodyPr>
          <a:lstStyle/>
          <a:p>
            <a:r>
              <a:rPr lang="sv-SE" sz="3600" b="1" dirty="0"/>
              <a:t>Varför?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6D9DB8-FEA7-1543-85E3-64536A063D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5688" y="603379"/>
            <a:ext cx="7492312" cy="4654421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För att vara snäll mot dig själv i framtiden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Specifikation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Skyddar önskade egenskaper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Tvingar fram en enkel lösning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Små steg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845431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699F1-5A5E-704C-9085-8117DAAEE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2022" y="603379"/>
            <a:ext cx="2121385" cy="1614304"/>
          </a:xfrm>
        </p:spPr>
        <p:txBody>
          <a:bodyPr anchor="ctr">
            <a:normAutofit/>
          </a:bodyPr>
          <a:lstStyle/>
          <a:p>
            <a:r>
              <a:rPr lang="sv-SE" sz="3600" b="1" dirty="0" err="1"/>
              <a:t>Junit</a:t>
            </a:r>
            <a:r>
              <a:rPr lang="sv-SE" sz="3600" b="1" dirty="0"/>
              <a:t> – Ett exempel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6D9DB8-FEA7-1543-85E3-64536A063D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5688" y="603379"/>
            <a:ext cx="7492312" cy="4654421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Se kodexempel</a:t>
            </a:r>
          </a:p>
          <a:p>
            <a:pPr algn="l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296253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699F1-5A5E-704C-9085-8117DAAEE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2022" y="603379"/>
            <a:ext cx="4633357" cy="626331"/>
          </a:xfrm>
        </p:spPr>
        <p:txBody>
          <a:bodyPr anchor="ctr">
            <a:normAutofit/>
          </a:bodyPr>
          <a:lstStyle/>
          <a:p>
            <a:r>
              <a:rPr lang="sv-SE" sz="3600" b="1" dirty="0"/>
              <a:t>Mobbprogrammering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6D9DB8-FEA7-1543-85E3-64536A063D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5688" y="2060028"/>
            <a:ext cx="7492312" cy="3197772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1 förare och många navigatörer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Växlar förare ~10 minuter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Man får säga pass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Man får gå ut och ta pass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Kom ihåg turtagande och paus</a:t>
            </a:r>
          </a:p>
          <a:p>
            <a:pPr algn="l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16014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699F1-5A5E-704C-9085-8117DAAEE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2022" y="603379"/>
            <a:ext cx="4633357" cy="626331"/>
          </a:xfrm>
        </p:spPr>
        <p:txBody>
          <a:bodyPr anchor="ctr">
            <a:normAutofit/>
          </a:bodyPr>
          <a:lstStyle/>
          <a:p>
            <a:r>
              <a:rPr lang="sv-SE" sz="3600" b="1" dirty="0"/>
              <a:t>Mobbprogrammering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6D9DB8-FEA7-1543-85E3-64536A063D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5688" y="2060028"/>
            <a:ext cx="7492312" cy="3197772"/>
          </a:xfrm>
        </p:spPr>
        <p:txBody>
          <a:bodyPr/>
          <a:lstStyle/>
          <a:p>
            <a:pPr algn="l"/>
            <a:r>
              <a:rPr lang="sv-SE" dirty="0"/>
              <a:t>Så låt oss prova…</a:t>
            </a:r>
          </a:p>
        </p:txBody>
      </p:sp>
    </p:spTree>
    <p:extLst>
      <p:ext uri="{BB962C8B-B14F-4D97-AF65-F5344CB8AC3E}">
        <p14:creationId xmlns:p14="http://schemas.microsoft.com/office/powerpoint/2010/main" val="938975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699F1-5A5E-704C-9085-8117DAAEE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2022" y="603379"/>
            <a:ext cx="4633357" cy="626331"/>
          </a:xfrm>
        </p:spPr>
        <p:txBody>
          <a:bodyPr anchor="ctr">
            <a:normAutofit/>
          </a:bodyPr>
          <a:lstStyle/>
          <a:p>
            <a:pPr algn="l"/>
            <a:r>
              <a:rPr lang="sv-SE" sz="3600" b="1" dirty="0"/>
              <a:t>Del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6D9DB8-FEA7-1543-85E3-64536A063D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5688" y="2060028"/>
            <a:ext cx="7492312" cy="3197772"/>
          </a:xfrm>
        </p:spPr>
        <p:txBody>
          <a:bodyPr/>
          <a:lstStyle/>
          <a:p>
            <a:pPr algn="l"/>
            <a:r>
              <a:rPr lang="sv-SE" dirty="0"/>
              <a:t>Verktyg och principer för att underlätta testning</a:t>
            </a:r>
          </a:p>
        </p:txBody>
      </p:sp>
    </p:spTree>
    <p:extLst>
      <p:ext uri="{BB962C8B-B14F-4D97-AF65-F5344CB8AC3E}">
        <p14:creationId xmlns:p14="http://schemas.microsoft.com/office/powerpoint/2010/main" val="2113114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699F1-5A5E-704C-9085-8117DAAEE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2022" y="603379"/>
            <a:ext cx="4633357" cy="626331"/>
          </a:xfrm>
        </p:spPr>
        <p:txBody>
          <a:bodyPr anchor="ctr">
            <a:normAutofit/>
          </a:bodyPr>
          <a:lstStyle/>
          <a:p>
            <a:pPr algn="l"/>
            <a:r>
              <a:rPr lang="sv-SE" sz="3600" b="1" dirty="0"/>
              <a:t>Verktyg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6D9DB8-FEA7-1543-85E3-64536A063D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5688" y="2060028"/>
            <a:ext cx="7492312" cy="3197772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 err="1"/>
              <a:t>Testkörare</a:t>
            </a:r>
            <a:endParaRPr lang="sv-SE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Förväntningar/matchningar – </a:t>
            </a:r>
            <a:r>
              <a:rPr lang="sv-SE" dirty="0" err="1"/>
              <a:t>Assertions</a:t>
            </a:r>
            <a:endParaRPr lang="sv-SE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Attrapper - </a:t>
            </a:r>
            <a:r>
              <a:rPr lang="sv-SE" dirty="0" err="1"/>
              <a:t>Mock</a:t>
            </a:r>
            <a:endParaRPr lang="sv-SE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835554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699F1-5A5E-704C-9085-8117DAAEE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2022" y="603379"/>
            <a:ext cx="4633357" cy="626331"/>
          </a:xfrm>
        </p:spPr>
        <p:txBody>
          <a:bodyPr anchor="ctr">
            <a:normAutofit/>
          </a:bodyPr>
          <a:lstStyle/>
          <a:p>
            <a:pPr algn="l"/>
            <a:r>
              <a:rPr lang="sv-SE" sz="3600" b="1" dirty="0"/>
              <a:t>Verktyg – Java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6D9DB8-FEA7-1543-85E3-64536A063D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5688" y="2060027"/>
            <a:ext cx="7492312" cy="4194594"/>
          </a:xfrm>
        </p:spPr>
        <p:txBody>
          <a:bodyPr>
            <a:normAutofit fontScale="85000" lnSpcReduction="2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 err="1"/>
              <a:t>Testkörare</a:t>
            </a:r>
            <a:endParaRPr lang="sv-SE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sv-SE" dirty="0" err="1"/>
              <a:t>JUnit</a:t>
            </a:r>
            <a:endParaRPr lang="sv-SE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sv-SE" dirty="0" err="1"/>
              <a:t>TestNG</a:t>
            </a:r>
            <a:endParaRPr lang="sv-SE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sv-SE" dirty="0" err="1"/>
              <a:t>Spek</a:t>
            </a:r>
            <a:r>
              <a:rPr lang="sv-SE" dirty="0"/>
              <a:t> (</a:t>
            </a:r>
            <a:r>
              <a:rPr lang="sv-SE" dirty="0" err="1"/>
              <a:t>Kotlin</a:t>
            </a:r>
            <a:r>
              <a:rPr lang="sv-SE" dirty="0"/>
              <a:t>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sv-SE" dirty="0"/>
              <a:t>Spock (</a:t>
            </a:r>
            <a:r>
              <a:rPr lang="sv-SE" dirty="0" err="1"/>
              <a:t>Groovy</a:t>
            </a:r>
            <a:r>
              <a:rPr lang="sv-SE" dirty="0"/>
              <a:t>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sv-SE" dirty="0" err="1"/>
              <a:t>Cucumber</a:t>
            </a:r>
            <a:endParaRPr lang="sv-SE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sv-SE" dirty="0"/>
              <a:t>Scalatest (Scala)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 err="1"/>
              <a:t>Assertions</a:t>
            </a:r>
            <a:endParaRPr lang="sv-SE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sv-SE" dirty="0" err="1"/>
              <a:t>AssertJ</a:t>
            </a:r>
            <a:endParaRPr lang="sv-SE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sv-SE" dirty="0" err="1"/>
              <a:t>Hamcrest</a:t>
            </a:r>
            <a:endParaRPr lang="sv-SE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sv-SE" dirty="0" err="1"/>
              <a:t>JUnit</a:t>
            </a:r>
            <a:endParaRPr lang="sv-SE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 err="1"/>
              <a:t>Mock</a:t>
            </a:r>
            <a:endParaRPr lang="sv-SE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sv-SE" dirty="0" err="1"/>
              <a:t>Mockito</a:t>
            </a:r>
            <a:endParaRPr lang="sv-SE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sv-SE" dirty="0" err="1"/>
              <a:t>Easymock</a:t>
            </a:r>
            <a:endParaRPr lang="sv-SE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sv-SE" dirty="0" err="1"/>
              <a:t>Powermock</a:t>
            </a:r>
            <a:endParaRPr lang="sv-SE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sv-SE" dirty="0"/>
          </a:p>
          <a:p>
            <a:pPr algn="l"/>
            <a:endParaRPr lang="sv-SE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95322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308</Words>
  <Application>Microsoft Office PowerPoint</Application>
  <PresentationFormat>Bredbild</PresentationFormat>
  <Paragraphs>100</Paragraphs>
  <Slides>18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4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Consolas</vt:lpstr>
      <vt:lpstr>Office Theme</vt:lpstr>
      <vt:lpstr>TDD 101 Testdriven utveckling </vt:lpstr>
      <vt:lpstr>Test driven design</vt:lpstr>
      <vt:lpstr>Varför?</vt:lpstr>
      <vt:lpstr>Junit – Ett exempel</vt:lpstr>
      <vt:lpstr>Mobbprogrammering</vt:lpstr>
      <vt:lpstr>Mobbprogrammering</vt:lpstr>
      <vt:lpstr>Del 2</vt:lpstr>
      <vt:lpstr>Verktyg</vt:lpstr>
      <vt:lpstr>Verktyg – Java</vt:lpstr>
      <vt:lpstr>Verktyg – Javascript</vt:lpstr>
      <vt:lpstr>Test med externt beroende</vt:lpstr>
      <vt:lpstr>Mockito exempel</vt:lpstr>
      <vt:lpstr>Mobbprogrammering</vt:lpstr>
      <vt:lpstr>Del 3</vt:lpstr>
      <vt:lpstr>Kategorier</vt:lpstr>
      <vt:lpstr>Egenskaper</vt:lpstr>
      <vt:lpstr>Andra metoder och sätt</vt:lpstr>
      <vt:lpstr>Länkar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driven design</dc:title>
  <dc:creator>Madelen Hermelin</dc:creator>
  <cp:lastModifiedBy>Henrik Stensson</cp:lastModifiedBy>
  <cp:revision>20</cp:revision>
  <dcterms:created xsi:type="dcterms:W3CDTF">2020-01-26T18:23:58Z</dcterms:created>
  <dcterms:modified xsi:type="dcterms:W3CDTF">2020-01-28T13:33:18Z</dcterms:modified>
</cp:coreProperties>
</file>