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71" r:id="rId9"/>
    <p:sldId id="272" r:id="rId10"/>
    <p:sldId id="273" r:id="rId11"/>
    <p:sldId id="275" r:id="rId12"/>
    <p:sldId id="276" r:id="rId13"/>
    <p:sldId id="263" r:id="rId14"/>
    <p:sldId id="278" r:id="rId15"/>
    <p:sldId id="265" r:id="rId16"/>
    <p:sldId id="279" r:id="rId17"/>
    <p:sldId id="267" r:id="rId18"/>
    <p:sldId id="270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beroende av externa resurser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 dirty="0">
                <a:latin typeface="Consolas" panose="020B0609020204030204" pitchFamily="49" charset="0"/>
              </a:rPr>
              <a:t>("/</a:t>
            </a:r>
            <a:r>
              <a:rPr lang="sv-SE" sz="1600" dirty="0" err="1">
                <a:latin typeface="Consolas" panose="020B0609020204030204" pitchFamily="49" charset="0"/>
              </a:rPr>
              <a:t>healthcheck</a:t>
            </a:r>
            <a:r>
              <a:rPr lang="sv-SE" sz="1600" dirty="0">
                <a:latin typeface="Consolas" panose="020B0609020204030204" pitchFamily="49" charset="0"/>
              </a:rPr>
              <a:t>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</a:t>
            </a:r>
            <a:r>
              <a:rPr lang="sv-SE" dirty="0" err="1"/>
              <a:t>tifrån</a:t>
            </a:r>
            <a:r>
              <a:rPr lang="sv-SE" dirty="0"/>
              <a:t>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>
            <a:normAutofit/>
          </a:bodyPr>
          <a:lstStyle/>
          <a:p>
            <a:r>
              <a:rPr lang="sv-SE" sz="3600" b="1" dirty="0"/>
              <a:t>Test driven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8482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54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Junit</a:t>
            </a:r>
            <a:r>
              <a:rPr lang="sv-SE" sz="3600" b="1" dirty="0"/>
              <a:t> – Ett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kodexempel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62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309</Words>
  <Application>Microsoft Office PowerPoint</Application>
  <PresentationFormat>Bredbild</PresentationFormat>
  <Paragraphs>100</Paragraphs>
  <Slides>18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design</vt:lpstr>
      <vt:lpstr>Varför?</vt:lpstr>
      <vt:lpstr>Junit – 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beroende av externa resurser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Henrik Stensson</cp:lastModifiedBy>
  <cp:revision>21</cp:revision>
  <dcterms:created xsi:type="dcterms:W3CDTF">2020-01-26T18:23:58Z</dcterms:created>
  <dcterms:modified xsi:type="dcterms:W3CDTF">2020-01-31T08:13:21Z</dcterms:modified>
</cp:coreProperties>
</file>