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81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2"/>
  </p:normalViewPr>
  <p:slideViewPr>
    <p:cSldViewPr snapToGrid="0" snapToObjects="1">
      <p:cViewPr varScale="1">
        <p:scale>
          <a:sx n="81" d="100"/>
          <a:sy n="81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71E47-741F-934F-88A1-DA3AE35A3186}" type="doc">
      <dgm:prSet loTypeId="urn:microsoft.com/office/officeart/2005/8/layout/pyramid1" loCatId="" qsTypeId="urn:microsoft.com/office/officeart/2005/8/quickstyle/simple1" qsCatId="simple" csTypeId="urn:microsoft.com/office/officeart/2005/8/colors/accent3_5" csCatId="accent3" phldr="1"/>
      <dgm:spPr/>
    </dgm:pt>
    <dgm:pt modelId="{912D8B81-DED7-934B-950B-18C8F90C1C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UI</a:t>
          </a:r>
        </a:p>
      </dgm:t>
    </dgm:pt>
    <dgm:pt modelId="{704D6668-9F26-7646-9277-FBE6A09CA0CD}" type="parTrans" cxnId="{5D5D568C-89A2-644D-954C-0D1D01657EBB}">
      <dgm:prSet/>
      <dgm:spPr/>
      <dgm:t>
        <a:bodyPr/>
        <a:lstStyle/>
        <a:p>
          <a:endParaRPr lang="en-GB"/>
        </a:p>
      </dgm:t>
    </dgm:pt>
    <dgm:pt modelId="{68C0A7A1-B285-7547-8E16-190ECEB7D691}" type="sibTrans" cxnId="{5D5D568C-89A2-644D-954C-0D1D01657EBB}">
      <dgm:prSet/>
      <dgm:spPr/>
      <dgm:t>
        <a:bodyPr/>
        <a:lstStyle/>
        <a:p>
          <a:endParaRPr lang="en-GB"/>
        </a:p>
      </dgm:t>
    </dgm:pt>
    <dgm:pt modelId="{9A9BC8E3-19CD-E14D-BE9F-43E941DC581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Service</a:t>
          </a:r>
        </a:p>
      </dgm:t>
    </dgm:pt>
    <dgm:pt modelId="{177276FB-F3AB-5D4D-8AFD-B367AD8642FC}" type="parTrans" cxnId="{94C1ADCF-20FA-2746-B239-B245C836B7EF}">
      <dgm:prSet/>
      <dgm:spPr/>
      <dgm:t>
        <a:bodyPr/>
        <a:lstStyle/>
        <a:p>
          <a:endParaRPr lang="en-GB"/>
        </a:p>
      </dgm:t>
    </dgm:pt>
    <dgm:pt modelId="{CB80AE3B-2F2B-9142-B181-CD0C672FDE0D}" type="sibTrans" cxnId="{94C1ADCF-20FA-2746-B239-B245C836B7EF}">
      <dgm:prSet/>
      <dgm:spPr/>
      <dgm:t>
        <a:bodyPr/>
        <a:lstStyle/>
        <a:p>
          <a:endParaRPr lang="en-GB"/>
        </a:p>
      </dgm:t>
    </dgm:pt>
    <dgm:pt modelId="{6496B46B-A121-4F4C-8A37-60F4060FAD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 err="1"/>
            <a:t>Enhet</a:t>
          </a:r>
          <a:endParaRPr lang="en-GB" sz="2800" dirty="0"/>
        </a:p>
      </dgm:t>
    </dgm:pt>
    <dgm:pt modelId="{7AAFBFF5-8D06-D04E-9254-2483B541FFB0}" type="parTrans" cxnId="{9CA29238-F1ED-9348-88DE-FA68D45C268B}">
      <dgm:prSet/>
      <dgm:spPr/>
      <dgm:t>
        <a:bodyPr/>
        <a:lstStyle/>
        <a:p>
          <a:endParaRPr lang="en-GB"/>
        </a:p>
      </dgm:t>
    </dgm:pt>
    <dgm:pt modelId="{982309B0-59C5-0D41-8163-283737B0CEE7}" type="sibTrans" cxnId="{9CA29238-F1ED-9348-88DE-FA68D45C268B}">
      <dgm:prSet/>
      <dgm:spPr/>
      <dgm:t>
        <a:bodyPr/>
        <a:lstStyle/>
        <a:p>
          <a:endParaRPr lang="en-GB"/>
        </a:p>
      </dgm:t>
    </dgm:pt>
    <dgm:pt modelId="{21FDE3E3-5FBE-9B47-8B34-853AE81BA41F}" type="pres">
      <dgm:prSet presAssocID="{8A171E47-741F-934F-88A1-DA3AE35A3186}" presName="Name0" presStyleCnt="0">
        <dgm:presLayoutVars>
          <dgm:dir/>
          <dgm:animLvl val="lvl"/>
          <dgm:resizeHandles val="exact"/>
        </dgm:presLayoutVars>
      </dgm:prSet>
      <dgm:spPr/>
    </dgm:pt>
    <dgm:pt modelId="{D61D4E00-1692-0C48-97C3-D1265629FAD1}" type="pres">
      <dgm:prSet presAssocID="{912D8B81-DED7-934B-950B-18C8F90C1CE5}" presName="Name8" presStyleCnt="0"/>
      <dgm:spPr/>
    </dgm:pt>
    <dgm:pt modelId="{A66B7632-BFF2-9C4F-972D-DD2B6E2A5109}" type="pres">
      <dgm:prSet presAssocID="{912D8B81-DED7-934B-950B-18C8F90C1C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D0F8891-6A12-F94F-9841-F8574B9B99A2}" type="pres">
      <dgm:prSet presAssocID="{912D8B81-DED7-934B-950B-18C8F90C1C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DB06F6-7B77-004E-8D96-2B8C44BCEB10}" type="pres">
      <dgm:prSet presAssocID="{9A9BC8E3-19CD-E14D-BE9F-43E941DC581D}" presName="Name8" presStyleCnt="0"/>
      <dgm:spPr/>
    </dgm:pt>
    <dgm:pt modelId="{F52E8C35-6269-FF46-88E0-AC4A42EF8244}" type="pres">
      <dgm:prSet presAssocID="{9A9BC8E3-19CD-E14D-BE9F-43E941DC581D}" presName="level" presStyleLbl="node1" presStyleIdx="1" presStyleCnt="3">
        <dgm:presLayoutVars>
          <dgm:chMax val="1"/>
          <dgm:bulletEnabled val="1"/>
        </dgm:presLayoutVars>
      </dgm:prSet>
      <dgm:spPr/>
    </dgm:pt>
    <dgm:pt modelId="{702AF150-6C15-2541-9DA5-19FFE46E7602}" type="pres">
      <dgm:prSet presAssocID="{9A9BC8E3-19CD-E14D-BE9F-43E941DC58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4591FA-F9D7-CC4D-9294-EC76C6F9FAFB}" type="pres">
      <dgm:prSet presAssocID="{6496B46B-A121-4F4C-8A37-60F4060FAD8A}" presName="Name8" presStyleCnt="0"/>
      <dgm:spPr/>
    </dgm:pt>
    <dgm:pt modelId="{233F223F-3E26-5842-A93F-235A94128F82}" type="pres">
      <dgm:prSet presAssocID="{6496B46B-A121-4F4C-8A37-60F4060FAD8A}" presName="level" presStyleLbl="node1" presStyleIdx="2" presStyleCnt="3">
        <dgm:presLayoutVars>
          <dgm:chMax val="1"/>
          <dgm:bulletEnabled val="1"/>
        </dgm:presLayoutVars>
      </dgm:prSet>
      <dgm:spPr/>
    </dgm:pt>
    <dgm:pt modelId="{5FC7BDAB-F891-DD4F-A7BA-4AE11A665379}" type="pres">
      <dgm:prSet presAssocID="{6496B46B-A121-4F4C-8A37-60F4060FAD8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998EE0F-B81A-804C-989A-7D27CDD184BC}" type="presOf" srcId="{912D8B81-DED7-934B-950B-18C8F90C1CE5}" destId="{8D0F8891-6A12-F94F-9841-F8574B9B99A2}" srcOrd="1" destOrd="0" presId="urn:microsoft.com/office/officeart/2005/8/layout/pyramid1"/>
    <dgm:cxn modelId="{23060D2D-382D-E140-9AA2-EC89DC4DF29F}" type="presOf" srcId="{8A171E47-741F-934F-88A1-DA3AE35A3186}" destId="{21FDE3E3-5FBE-9B47-8B34-853AE81BA41F}" srcOrd="0" destOrd="0" presId="urn:microsoft.com/office/officeart/2005/8/layout/pyramid1"/>
    <dgm:cxn modelId="{9CA29238-F1ED-9348-88DE-FA68D45C268B}" srcId="{8A171E47-741F-934F-88A1-DA3AE35A3186}" destId="{6496B46B-A121-4F4C-8A37-60F4060FAD8A}" srcOrd="2" destOrd="0" parTransId="{7AAFBFF5-8D06-D04E-9254-2483B541FFB0}" sibTransId="{982309B0-59C5-0D41-8163-283737B0CEE7}"/>
    <dgm:cxn modelId="{B589254D-A195-C247-A439-26995E7B014E}" type="presOf" srcId="{912D8B81-DED7-934B-950B-18C8F90C1CE5}" destId="{A66B7632-BFF2-9C4F-972D-DD2B6E2A5109}" srcOrd="0" destOrd="0" presId="urn:microsoft.com/office/officeart/2005/8/layout/pyramid1"/>
    <dgm:cxn modelId="{5F5EC450-E403-E44F-8746-1B521763F815}" type="presOf" srcId="{9A9BC8E3-19CD-E14D-BE9F-43E941DC581D}" destId="{702AF150-6C15-2541-9DA5-19FFE46E7602}" srcOrd="1" destOrd="0" presId="urn:microsoft.com/office/officeart/2005/8/layout/pyramid1"/>
    <dgm:cxn modelId="{5D5D568C-89A2-644D-954C-0D1D01657EBB}" srcId="{8A171E47-741F-934F-88A1-DA3AE35A3186}" destId="{912D8B81-DED7-934B-950B-18C8F90C1CE5}" srcOrd="0" destOrd="0" parTransId="{704D6668-9F26-7646-9277-FBE6A09CA0CD}" sibTransId="{68C0A7A1-B285-7547-8E16-190ECEB7D691}"/>
    <dgm:cxn modelId="{2DDE90B8-0BEE-D14F-99B1-781ADD96A760}" type="presOf" srcId="{6496B46B-A121-4F4C-8A37-60F4060FAD8A}" destId="{5FC7BDAB-F891-DD4F-A7BA-4AE11A665379}" srcOrd="1" destOrd="0" presId="urn:microsoft.com/office/officeart/2005/8/layout/pyramid1"/>
    <dgm:cxn modelId="{A8F6B4BB-E9E4-9348-881E-342773E56241}" type="presOf" srcId="{9A9BC8E3-19CD-E14D-BE9F-43E941DC581D}" destId="{F52E8C35-6269-FF46-88E0-AC4A42EF8244}" srcOrd="0" destOrd="0" presId="urn:microsoft.com/office/officeart/2005/8/layout/pyramid1"/>
    <dgm:cxn modelId="{94C1ADCF-20FA-2746-B239-B245C836B7EF}" srcId="{8A171E47-741F-934F-88A1-DA3AE35A3186}" destId="{9A9BC8E3-19CD-E14D-BE9F-43E941DC581D}" srcOrd="1" destOrd="0" parTransId="{177276FB-F3AB-5D4D-8AFD-B367AD8642FC}" sibTransId="{CB80AE3B-2F2B-9142-B181-CD0C672FDE0D}"/>
    <dgm:cxn modelId="{F39E40E3-8878-A547-9BFD-2B218C522951}" type="presOf" srcId="{6496B46B-A121-4F4C-8A37-60F4060FAD8A}" destId="{233F223F-3E26-5842-A93F-235A94128F82}" srcOrd="0" destOrd="0" presId="urn:microsoft.com/office/officeart/2005/8/layout/pyramid1"/>
    <dgm:cxn modelId="{2194C3FF-D801-AE42-BEA7-213336EACB61}" type="presParOf" srcId="{21FDE3E3-5FBE-9B47-8B34-853AE81BA41F}" destId="{D61D4E00-1692-0C48-97C3-D1265629FAD1}" srcOrd="0" destOrd="0" presId="urn:microsoft.com/office/officeart/2005/8/layout/pyramid1"/>
    <dgm:cxn modelId="{76CDA19F-05FC-8145-A51D-93C2720BEBD3}" type="presParOf" srcId="{D61D4E00-1692-0C48-97C3-D1265629FAD1}" destId="{A66B7632-BFF2-9C4F-972D-DD2B6E2A5109}" srcOrd="0" destOrd="0" presId="urn:microsoft.com/office/officeart/2005/8/layout/pyramid1"/>
    <dgm:cxn modelId="{733333DB-D0E5-DF43-9E56-A46650D2420C}" type="presParOf" srcId="{D61D4E00-1692-0C48-97C3-D1265629FAD1}" destId="{8D0F8891-6A12-F94F-9841-F8574B9B99A2}" srcOrd="1" destOrd="0" presId="urn:microsoft.com/office/officeart/2005/8/layout/pyramid1"/>
    <dgm:cxn modelId="{2D266930-113A-B04C-87EE-1011B6595E5F}" type="presParOf" srcId="{21FDE3E3-5FBE-9B47-8B34-853AE81BA41F}" destId="{56DB06F6-7B77-004E-8D96-2B8C44BCEB10}" srcOrd="1" destOrd="0" presId="urn:microsoft.com/office/officeart/2005/8/layout/pyramid1"/>
    <dgm:cxn modelId="{B2E93270-5676-7D45-9586-C7EF7A99B018}" type="presParOf" srcId="{56DB06F6-7B77-004E-8D96-2B8C44BCEB10}" destId="{F52E8C35-6269-FF46-88E0-AC4A42EF8244}" srcOrd="0" destOrd="0" presId="urn:microsoft.com/office/officeart/2005/8/layout/pyramid1"/>
    <dgm:cxn modelId="{CAC69359-D491-8E4F-81B1-BAE9668DA16F}" type="presParOf" srcId="{56DB06F6-7B77-004E-8D96-2B8C44BCEB10}" destId="{702AF150-6C15-2541-9DA5-19FFE46E7602}" srcOrd="1" destOrd="0" presId="urn:microsoft.com/office/officeart/2005/8/layout/pyramid1"/>
    <dgm:cxn modelId="{7AD81800-50B2-0541-8CA1-0758E8ECC0BF}" type="presParOf" srcId="{21FDE3E3-5FBE-9B47-8B34-853AE81BA41F}" destId="{884591FA-F9D7-CC4D-9294-EC76C6F9FAFB}" srcOrd="2" destOrd="0" presId="urn:microsoft.com/office/officeart/2005/8/layout/pyramid1"/>
    <dgm:cxn modelId="{AE4557AB-3AE3-F241-BB28-C45186AAD42F}" type="presParOf" srcId="{884591FA-F9D7-CC4D-9294-EC76C6F9FAFB}" destId="{233F223F-3E26-5842-A93F-235A94128F82}" srcOrd="0" destOrd="0" presId="urn:microsoft.com/office/officeart/2005/8/layout/pyramid1"/>
    <dgm:cxn modelId="{0FE375E7-1D22-A548-93D9-A41BD50C49E9}" type="presParOf" srcId="{884591FA-F9D7-CC4D-9294-EC76C6F9FAFB}" destId="{5FC7BDAB-F891-DD4F-A7BA-4AE11A6653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7632-BFF2-9C4F-972D-DD2B6E2A5109}">
      <dsp:nvSpPr>
        <dsp:cNvPr id="0" name=""/>
        <dsp:cNvSpPr/>
      </dsp:nvSpPr>
      <dsp:spPr>
        <a:xfrm>
          <a:off x="961995" y="0"/>
          <a:ext cx="961996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</a:p>
      </dsp:txBody>
      <dsp:txXfrm>
        <a:off x="961995" y="0"/>
        <a:ext cx="961996" cy="728149"/>
      </dsp:txXfrm>
    </dsp:sp>
    <dsp:sp modelId="{F52E8C35-6269-FF46-88E0-AC4A42EF8244}">
      <dsp:nvSpPr>
        <dsp:cNvPr id="0" name=""/>
        <dsp:cNvSpPr/>
      </dsp:nvSpPr>
      <dsp:spPr>
        <a:xfrm>
          <a:off x="480997" y="728149"/>
          <a:ext cx="1923992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</a:t>
          </a:r>
        </a:p>
      </dsp:txBody>
      <dsp:txXfrm>
        <a:off x="817696" y="728149"/>
        <a:ext cx="1250594" cy="728149"/>
      </dsp:txXfrm>
    </dsp:sp>
    <dsp:sp modelId="{233F223F-3E26-5842-A93F-235A94128F82}">
      <dsp:nvSpPr>
        <dsp:cNvPr id="0" name=""/>
        <dsp:cNvSpPr/>
      </dsp:nvSpPr>
      <dsp:spPr>
        <a:xfrm>
          <a:off x="0" y="1456298"/>
          <a:ext cx="2885987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Enhet</a:t>
          </a:r>
          <a:endParaRPr lang="en-GB" sz="2800" kern="1200" dirty="0"/>
        </a:p>
      </dsp:txBody>
      <dsp:txXfrm>
        <a:off x="505047" y="1456298"/>
        <a:ext cx="1875892" cy="728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register.com/2007/03/09/test_driven_development/" TargetMode="Externa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/tdd-lab.git" TargetMode="External"/><Relationship Id="rId2" Type="http://schemas.openxmlformats.org/officeDocument/2006/relationships/hyperlink" Target="mailto:git@github.com:Omegapoint/tdd-lab.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r>
              <a:rPr lang="sv-SE" dirty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r>
              <a:rPr lang="sv-SE" dirty="0"/>
              <a:t>, </a:t>
            </a:r>
            <a:r>
              <a:rPr lang="sv-SE" dirty="0" err="1"/>
              <a:t>JBehave</a:t>
            </a:r>
            <a:r>
              <a:rPr lang="sv-SE" dirty="0"/>
              <a:t> (BDD)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Selenium</a:t>
            </a:r>
            <a:r>
              <a:rPr lang="sv-SE" dirty="0"/>
              <a:t> (Web)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r>
              <a:rPr lang="sv-SE" dirty="0"/>
              <a:t> (node.js)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 (Facebook, </a:t>
            </a:r>
            <a:r>
              <a:rPr lang="sv-SE" dirty="0" err="1"/>
              <a:t>react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 (BDD-stöd)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>
                <a:latin typeface="Consolas" panose="020B0609020204030204" pitchFamily="49" charset="0"/>
              </a:rPr>
              <a:t>(”http://testurl"));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17" y="376872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9BB7AF-4A0A-4A43-9CEA-6C7FCB799D1A}"/>
              </a:ext>
            </a:extLst>
          </p:cNvPr>
          <p:cNvCxnSpPr/>
          <p:nvPr/>
        </p:nvCxnSpPr>
        <p:spPr>
          <a:xfrm>
            <a:off x="11082637" y="3429000"/>
            <a:ext cx="0" cy="192147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7F79B3-E09D-EF42-9603-A90BB748F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55064"/>
              </p:ext>
            </p:extLst>
          </p:nvPr>
        </p:nvGraphicFramePr>
        <p:xfrm>
          <a:off x="7525196" y="3252525"/>
          <a:ext cx="2885988" cy="21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75BB9-A705-DC42-84E0-318D65D277BE}"/>
              </a:ext>
            </a:extLst>
          </p:cNvPr>
          <p:cNvSpPr txBox="1"/>
          <p:nvPr/>
        </p:nvSpPr>
        <p:spPr>
          <a:xfrm>
            <a:off x="10152384" y="2732691"/>
            <a:ext cx="177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More</a:t>
            </a:r>
            <a:r>
              <a:rPr lang="sv-SE" dirty="0"/>
              <a:t> integration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Slower</a:t>
            </a:r>
            <a:r>
              <a:rPr lang="sv-S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6754D-C95A-8F49-B71F-1DB458A15C90}"/>
              </a:ext>
            </a:extLst>
          </p:cNvPr>
          <p:cNvSpPr txBox="1"/>
          <p:nvPr/>
        </p:nvSpPr>
        <p:spPr>
          <a:xfrm>
            <a:off x="10692623" y="550833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Isolation</a:t>
            </a:r>
          </a:p>
          <a:p>
            <a:r>
              <a:rPr lang="sv-SE" dirty="0"/>
              <a:t>(Faster)</a:t>
            </a:r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utifrån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Driving on the right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Kevlin</a:t>
            </a:r>
            <a:r>
              <a:rPr lang="sv-SE" dirty="0"/>
              <a:t> </a:t>
            </a:r>
            <a:r>
              <a:rPr lang="sv-SE" dirty="0" err="1"/>
              <a:t>Henney</a:t>
            </a:r>
            <a:r>
              <a:rPr lang="sv-SE" dirty="0"/>
              <a:t> </a:t>
            </a:r>
            <a:r>
              <a:rPr lang="sv-SE" dirty="0">
                <a:hlinkClick r:id="rId6"/>
              </a:rPr>
              <a:t>https://www.theregister.com/2007/03/09/test_driven_development/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/>
              <a:t>Test</a:t>
            </a:r>
            <a:br>
              <a:rPr lang="sv-SE" sz="3600" b="1" dirty="0"/>
            </a:br>
            <a:r>
              <a:rPr lang="sv-SE" sz="3600" b="1" dirty="0"/>
              <a:t>Driven </a:t>
            </a:r>
            <a:r>
              <a:rPr lang="sv-SE" sz="3600" b="1" dirty="0" err="1"/>
              <a:t>Development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Lite bakgrund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 första hand en övergripande design- och utvecklingsprocess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Testad kod kommer som en följd av processen.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”Återupptäckt” </a:t>
            </a:r>
            <a:r>
              <a:rPr lang="sv-SE" dirty="0" err="1"/>
              <a:t>iom</a:t>
            </a:r>
            <a:r>
              <a:rPr lang="sv-SE" dirty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Mainframes</a:t>
            </a:r>
            <a:r>
              <a:rPr lang="sv-SE" dirty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Agila</a:t>
            </a:r>
            <a:r>
              <a:rPr lang="sv-SE" dirty="0"/>
              <a:t> manifestet </a:t>
            </a:r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Ett exempel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8A583-1384-4AC0-A306-B7E4B55F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Validera registreringsnummer för fordon.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Format: ABC 123, sista siffran får vara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Undantag: I, Q, V används ej, O används ej som sista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Lista med ej tillåtna ord.</a:t>
            </a:r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2060027"/>
            <a:ext cx="7976221" cy="4576443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Så låt oss prova…</a:t>
            </a:r>
          </a:p>
          <a:p>
            <a:pPr algn="l"/>
            <a:r>
              <a:rPr lang="sv-SE" dirty="0"/>
              <a:t>Föraren behöver hantera </a:t>
            </a:r>
            <a:r>
              <a:rPr lang="sv-SE" dirty="0" err="1"/>
              <a:t>git</a:t>
            </a:r>
            <a:endParaRPr lang="sv-SE" dirty="0"/>
          </a:p>
          <a:p>
            <a:pPr algn="l"/>
            <a:r>
              <a:rPr lang="sv-SE" dirty="0"/>
              <a:t>Klona repo:</a:t>
            </a:r>
            <a:br>
              <a:rPr lang="sv-SE" dirty="0"/>
            </a:br>
            <a:r>
              <a:rPr lang="sv-SE" dirty="0"/>
              <a:t>SSH: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 err="1">
                <a:hlinkClick r:id="rId2"/>
              </a:rPr>
              <a:t>git@github.com:Omegapoint</a:t>
            </a:r>
            <a:r>
              <a:rPr lang="sv-SE" dirty="0">
                <a:hlinkClick r:id="rId2"/>
              </a:rPr>
              <a:t>/</a:t>
            </a:r>
            <a:r>
              <a:rPr lang="sv-SE" dirty="0" err="1">
                <a:hlinkClick r:id="rId2"/>
              </a:rPr>
              <a:t>tdd-lab.git</a:t>
            </a:r>
            <a:br>
              <a:rPr lang="sv-SE" dirty="0"/>
            </a:br>
            <a:r>
              <a:rPr lang="sv-SE" dirty="0"/>
              <a:t>HTTPS: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https://github.com/Omegapoint/tdd-lab.git</a:t>
            </a:r>
            <a:endParaRPr lang="sv-SE" dirty="0"/>
          </a:p>
          <a:p>
            <a:pPr algn="l"/>
            <a:r>
              <a:rPr lang="sv-SE" dirty="0"/>
              <a:t>Växla </a:t>
            </a:r>
            <a:r>
              <a:rPr lang="sv-SE" dirty="0" err="1"/>
              <a:t>branch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app21.1-gruppMadelen</a:t>
            </a:r>
            <a:br>
              <a:rPr lang="sv-SE" dirty="0"/>
            </a:b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app21.1-gruppHenrik</a:t>
            </a:r>
          </a:p>
          <a:p>
            <a:pPr algn="l"/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pull</a:t>
            </a:r>
            <a:r>
              <a:rPr lang="sv-SE" dirty="0"/>
              <a:t>,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,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 och </a:t>
            </a:r>
            <a:r>
              <a:rPr lang="sv-SE" dirty="0" err="1"/>
              <a:t>git</a:t>
            </a:r>
            <a:r>
              <a:rPr lang="sv-SE" dirty="0"/>
              <a:t> push.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637</Words>
  <Application>Microsoft Office PowerPoint</Application>
  <PresentationFormat>Bredbild</PresentationFormat>
  <Paragraphs>122</Paragraphs>
  <Slides>19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Lite bakgrund</vt:lpstr>
      <vt:lpstr>Varför TDD?</vt:lpstr>
      <vt:lpstr>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35</cp:revision>
  <dcterms:created xsi:type="dcterms:W3CDTF">2020-01-26T18:23:58Z</dcterms:created>
  <dcterms:modified xsi:type="dcterms:W3CDTF">2021-02-04T15:44:02Z</dcterms:modified>
</cp:coreProperties>
</file>