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E10342-7404-4B5A-9D36-5F07AFF0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1579A5-850A-419D-85D9-B034443E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026447-149F-4213-BEC8-D93F107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9ADD17-C5F1-42C5-91A9-5A787A22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3A7F7B4-8948-40D9-8461-02306423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18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01398C-D7EA-4E54-8E32-454BF9F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562092-F56E-45DB-8562-36125AAE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12711C-22D0-4A15-A087-F9B490EA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217905-E9A0-452A-A92B-77DDEA4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2E5712-D8F3-4A3F-AE4F-C85BACA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7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F71B84E-A046-46B6-A04B-BAAEEF7B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020825-189F-48AE-908E-76A6674F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0C008F-6954-40A1-8B40-5789403E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138472-D9B9-490C-B6EC-65A4E59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43D0C6-102E-44F2-88CC-1A579452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5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752391-CE5E-4884-A13D-000E8A59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F92DEF-80AA-47DC-86A6-3738463E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4C4CE2-A754-4656-88C4-3B9BCCD3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7CCD7-0437-4C43-9509-53D592EA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D126BD-2940-4098-8F00-8E54E24F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51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B3ABE3-D9F8-4B78-AF3B-43936AD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82DA6A4-90DE-44EA-9EDE-4360D8BA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60475C-CE99-4B48-87CD-603B5EB2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CA3E2E-025D-4C3D-9683-EB498344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6A6117-3FA0-4B3D-973A-70C31344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30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D03777-A28C-4030-857C-B2B43291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638A8-48EE-4B48-B0A0-07D8E4F18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E653D21-4C98-4FB9-BE93-CE1553D9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C4DE34-DABC-40FA-9462-6ACD1E3C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E4794D-4EED-4D05-8060-4D860717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AFBAC86-1374-41CB-8F66-DE6CD017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0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7D2A17-4990-4DE6-93B8-A4F08AF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AF168B-6364-4564-80DC-278BCEED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BBF0B5D-C0A5-44E4-B639-6C17701CB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E25D6F8-2EB8-43FB-8B62-A476EEE3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509B257-87A4-4D84-A8F4-78AE53EA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163BC05-4068-4BC8-B80B-C14FCB17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C8239F-D4E1-4B11-8C85-39C2D4B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0B0492C-1EBC-4DC5-91C0-BE7F510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59668C-A11F-4D35-84CC-0394104D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EC9F510-86D5-4650-854F-51C23A4B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76A3793-C09A-415D-86DA-E637610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B0689F-CA46-4DD3-9FD3-4CCEA74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6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9168A1C-C90D-4D76-AE00-C22E06E1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1BD68DF-A97D-4090-9FA1-8F55135E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B0EABC2-1548-4FC8-8A44-C39E140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9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E8B885-643A-4E99-AC1B-EFBFBC2D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7A4E93-EAD2-4477-A905-B1341589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815BAFE-D1E6-4C8D-884D-09A6081F0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56BFA4-BAE1-403C-B0A2-AA2CB3A9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37487A-49AA-450F-938A-16085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1CF23BD-47C0-4274-8E3E-0511FCE5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8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2D6541-DC1E-4E36-8113-6E6699D5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F62BD6-FB30-4B21-8466-D460D1C7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08FF1D1-7640-494F-A786-1BCF29B8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B70683-E1D6-417C-A725-14B9EEFB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03A7F0A-D12B-4222-90B2-075BB808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318AA7-6631-4D46-A8E8-F46C839C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D8EC204-2A58-4115-A6E4-1722B051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39932AF-8677-4F4F-A8A7-B2FF8E75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9E4890-C27B-44A2-A6EB-FB199C99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F150A4-FA1D-4D2C-9F54-C50A7042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6E6FDB-571E-4347-90C6-C3F6B1D3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90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044A69-7571-47EA-B728-62733339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TDD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D2D1621-5A69-4FAB-B4C9-DC41A9B96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Testdriven utveckling, grundkurs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997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90F119-947E-4BA5-B90C-AAB740CE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Verktyg - </a:t>
            </a:r>
            <a:r>
              <a:rPr lang="sv-SE" dirty="0" err="1"/>
              <a:t>testkörare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B3F25A-982E-46DC-9D43-927F22DE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JUnit</a:t>
            </a:r>
            <a:endParaRPr lang="sv-SE" dirty="0"/>
          </a:p>
          <a:p>
            <a:r>
              <a:rPr lang="sv-SE" dirty="0" err="1"/>
              <a:t>TestNG</a:t>
            </a:r>
            <a:endParaRPr lang="sv-SE" dirty="0"/>
          </a:p>
          <a:p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r>
              <a:rPr lang="sv-SE" dirty="0" err="1"/>
              <a:t>Cucumber</a:t>
            </a:r>
            <a:endParaRPr lang="sv-SE" dirty="0"/>
          </a:p>
          <a:p>
            <a:r>
              <a:rPr lang="sv-SE" dirty="0"/>
              <a:t>Scalatest (Scala)</a:t>
            </a:r>
          </a:p>
        </p:txBody>
      </p:sp>
    </p:spTree>
    <p:extLst>
      <p:ext uri="{BB962C8B-B14F-4D97-AF65-F5344CB8AC3E}">
        <p14:creationId xmlns:p14="http://schemas.microsoft.com/office/powerpoint/2010/main" val="41257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3FB301-E7D9-4408-A5EE-67E885D6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Verktyg - </a:t>
            </a:r>
            <a:r>
              <a:rPr lang="sv-SE" dirty="0" err="1"/>
              <a:t>Assertions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2E0489-F6F3-4B4D-B4BA-BE021BCE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825625"/>
            <a:ext cx="10515600" cy="4351338"/>
          </a:xfrm>
        </p:spPr>
        <p:txBody>
          <a:bodyPr/>
          <a:lstStyle/>
          <a:p>
            <a:r>
              <a:rPr lang="sv-SE" dirty="0" err="1"/>
              <a:t>AssertJ</a:t>
            </a:r>
            <a:endParaRPr lang="sv-SE" dirty="0"/>
          </a:p>
          <a:p>
            <a:r>
              <a:rPr lang="sv-SE" dirty="0" err="1"/>
              <a:t>Hamcrest</a:t>
            </a:r>
            <a:endParaRPr lang="sv-SE" dirty="0"/>
          </a:p>
          <a:p>
            <a:r>
              <a:rPr lang="sv-SE" dirty="0" err="1"/>
              <a:t>JUnit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43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000211-4219-4AB3-9D8E-A25EBDC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, </a:t>
            </a:r>
            <a:r>
              <a:rPr lang="sv-SE" dirty="0" err="1"/>
              <a:t>Mock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77886-F74B-4BB9-B6E3-3BFAF2E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- Beroendehantering</a:t>
            </a:r>
          </a:p>
          <a:p>
            <a:r>
              <a:rPr lang="sv-SE" dirty="0" err="1"/>
              <a:t>Mock</a:t>
            </a:r>
            <a:r>
              <a:rPr lang="sv-SE" dirty="0"/>
              <a:t> – Attrapp</a:t>
            </a:r>
          </a:p>
          <a:p>
            <a:r>
              <a:rPr lang="sv-SE" dirty="0"/>
              <a:t>Separation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concern</a:t>
            </a:r>
            <a:r>
              <a:rPr lang="sv-SE" dirty="0"/>
              <a:t> – </a:t>
            </a:r>
            <a:r>
              <a:rPr lang="sv-SE" dirty="0" err="1"/>
              <a:t>Ansvarssepartion</a:t>
            </a:r>
            <a:endParaRPr lang="sv-SE" dirty="0"/>
          </a:p>
          <a:p>
            <a:r>
              <a:rPr lang="sv-SE" dirty="0" err="1"/>
              <a:t>Inverison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control</a:t>
            </a:r>
            <a:endParaRPr lang="sv-SE" dirty="0"/>
          </a:p>
          <a:p>
            <a:r>
              <a:rPr lang="sv-SE" dirty="0"/>
              <a:t>Demo: Introducera prisuppslag</a:t>
            </a:r>
          </a:p>
        </p:txBody>
      </p:sp>
    </p:spTree>
    <p:extLst>
      <p:ext uri="{BB962C8B-B14F-4D97-AF65-F5344CB8AC3E}">
        <p14:creationId xmlns:p14="http://schemas.microsoft.com/office/powerpoint/2010/main" val="23346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Bredbild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TDD</vt:lpstr>
      <vt:lpstr>Verktyg - testkörare</vt:lpstr>
      <vt:lpstr>Verktyg - Assertions</vt:lpstr>
      <vt:lpstr>Dependency injection, 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Henrik Stensson</dc:creator>
  <cp:lastModifiedBy>Henrik Stensson</cp:lastModifiedBy>
  <cp:revision>4</cp:revision>
  <dcterms:created xsi:type="dcterms:W3CDTF">2020-01-25T12:39:35Z</dcterms:created>
  <dcterms:modified xsi:type="dcterms:W3CDTF">2020-01-25T13:24:29Z</dcterms:modified>
</cp:coreProperties>
</file>