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1" r:id="rId9"/>
    <p:sldId id="272" r:id="rId10"/>
    <p:sldId id="273" r:id="rId11"/>
    <p:sldId id="275" r:id="rId12"/>
    <p:sldId id="276" r:id="rId13"/>
    <p:sldId id="263" r:id="rId14"/>
    <p:sldId id="278" r:id="rId15"/>
    <p:sldId id="265" r:id="rId16"/>
    <p:sldId id="267" r:id="rId17"/>
    <p:sldId id="270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1E12-9A84-654A-9FC1-907FE875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20A9-748D-064A-93E1-1E462845A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18CF-6919-644E-9435-1F456FF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9BBC7-3A59-5249-BD0D-C56A3FB2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2FD70-6EE6-9746-8DF6-86304913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656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7B8A5-EC32-6A4C-BEF9-026157F0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D0E66-F771-E74B-A75E-62AEFEF18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829-C5D5-124D-BE49-EFC96D0BA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503-8422-BC43-962D-E1E2CC3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C70-510F-A84F-AA67-955239C4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800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372560-43EE-4148-B448-7001CD332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E7036-D9EF-5343-93EE-ACAD1FD6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62E7-9F31-3D46-95EC-C3CB065E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99D33-E79D-CE4D-9CEF-A1A51589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29F8-14C4-FE48-A84B-089B3ED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45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9A7F-AA37-7B42-AA5A-554F65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72BF-9B8D-7B46-AB57-3AFCB95D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7D14-B21D-F84E-8BD4-BDC6196C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C59D-F01C-D244-9765-CC87164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2F33-1139-354F-BE2A-ABDAC53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79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7455-CC7E-0442-8308-8D601A5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8BBC7-621F-C44D-802A-4C791AC4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1AF3-379A-D34A-8E71-A15EF4E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4105-9A32-9D41-B526-D7283AF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CF2B-6790-5A42-A906-21DBFCC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82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D770-C51E-0442-8D26-10D49B6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4A39-D91A-D94E-A1DD-03F0B741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A1FCF-45D6-0349-AC29-B1A10BB35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FC1C-BF61-1546-B145-ED21648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ECD5-1D2C-1742-A994-DC050167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B6CD-CED6-274F-A887-CE48FBA8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533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114A-F9CB-0F46-915E-77E2A48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0D74-417B-8B43-BDE7-5FABC3B0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243DF-9B68-E84D-AC1D-8AB94649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C1928-B474-4640-BB99-342568F6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67655-1617-F04B-8408-B77AE7F0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68B9D-E4C9-7943-BC8F-44A6C5B7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18D49-96D7-314C-B545-D397AC7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BA938-0695-1F40-8F14-91E6D6D2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275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EB96-ADAA-984E-A2E2-09596935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48DE5-C0AC-0542-B6AB-D0013D37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7F5ED-72DB-7048-87B4-E3814AAF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68E0A-58E2-CF45-A5CD-F35DC08D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42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4737-B5DF-A544-872C-00A4EB5E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DC6C-6245-4E4D-A74A-66912E43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331BE-CE67-1246-9A7C-367602D9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596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90D1-AC1A-B448-8795-8A26F39F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BBA3-F2F2-1D4B-B3BD-083B2917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60869-3665-A84E-90D7-8C733A7F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D6C1-21C1-AD41-B2D8-7B80D91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76EA3-7145-7649-837B-DC75A69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BDCB-9851-6845-9462-E5214CA8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73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42C5-6D8D-7040-B645-6CE6C521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9B76C-D01E-0743-BBE1-4D96E13A3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79C60-9545-7B4D-9FB6-8EDFC1781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874EF-06B3-4240-972A-E0C637F5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E8DC-DF62-BC47-98F7-36A7935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F053-F88A-2140-9A43-DB1688A1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51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C0F3B-0AA4-5C45-9C03-3569808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2DBE-D13C-3941-B1DE-5063F235A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198D-D033-6448-AAD3-B4EDAF1FD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C207-1B24-E341-B490-8E9928603720}" type="datetimeFigureOut">
              <a:rPr lang="sv-SE" smtClean="0"/>
              <a:t>2020-01-27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6F9DE-3DDB-A447-8E72-48DF29737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555C8-9155-0D4C-90D7-3B8743E5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4A33-6B8A-E047-A4A0-A7F2A092DC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752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Pyramid.html" TargetMode="External"/><Relationship Id="rId2" Type="http://schemas.openxmlformats.org/officeDocument/2006/relationships/hyperlink" Target="https://www.youtube.com/watch?v=8bUrjHWlDMY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dlibris.com/se/bok/growing-object-oriented-software-guided-by-tests-9780321503626" TargetMode="External"/><Relationship Id="rId4" Type="http://schemas.openxmlformats.org/officeDocument/2006/relationships/hyperlink" Target="http://blog.thecodewhisperer.com/permalink/integrated-tests-are-a-sca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10424557" cy="5651242"/>
          </a:xfrm>
        </p:spPr>
        <p:txBody>
          <a:bodyPr anchor="ctr">
            <a:normAutofit/>
          </a:bodyPr>
          <a:lstStyle/>
          <a:p>
            <a:r>
              <a:rPr lang="sv-SE" sz="3600" dirty="0"/>
              <a:t>TDD 101</a:t>
            </a:r>
            <a:br>
              <a:rPr lang="sv-SE" sz="3600" dirty="0"/>
            </a:br>
            <a:r>
              <a:rPr lang="sv-SE" sz="2800" dirty="0"/>
              <a:t>Testdriven utveckling</a:t>
            </a:r>
            <a:br>
              <a:rPr lang="sv-SE" sz="3600" dirty="0"/>
            </a:br>
            <a:endParaRPr lang="sv-S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062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</a:t>
            </a:r>
            <a:r>
              <a:rPr lang="sv-SE" sz="3600" b="1" dirty="0" err="1"/>
              <a:t>Javascript</a:t>
            </a:r>
            <a:endParaRPr lang="sv-SE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MochaJS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Jasmine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732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1" y="603379"/>
            <a:ext cx="6731753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/>
              <a:t>Demo: Test med externt beroende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Trolla bort besvärliga beroenden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 – attrapp. Egengjorda eller med befintliga verktyg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 – beroendehantering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Separation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concern</a:t>
            </a:r>
            <a:r>
              <a:rPr lang="sv-SE" dirty="0"/>
              <a:t> - ansvarsseparering</a:t>
            </a:r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6163582" cy="626331"/>
          </a:xfrm>
        </p:spPr>
        <p:txBody>
          <a:bodyPr anchor="ctr">
            <a:noAutofit/>
          </a:bodyPr>
          <a:lstStyle/>
          <a:p>
            <a:pPr algn="l"/>
            <a:r>
              <a:rPr lang="sv-SE" sz="3600" b="1" dirty="0" err="1"/>
              <a:t>Mockito</a:t>
            </a:r>
            <a:r>
              <a:rPr lang="sv-SE" sz="3600" b="1" dirty="0"/>
              <a:t>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31600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Skapa </a:t>
            </a:r>
            <a:r>
              <a:rPr lang="sv-SE" dirty="0" err="1"/>
              <a:t>mock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Mockito.mock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HttpClient.class</a:t>
            </a:r>
            <a:r>
              <a:rPr lang="sv-SE" sz="1600" dirty="0">
                <a:latin typeface="Consolas" panose="020B0609020204030204" pitchFamily="49" charset="0"/>
              </a:rPr>
              <a:t>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Sätta upp beteende: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Mockito.when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httpClient.get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Mockito.any</a:t>
            </a:r>
            <a:r>
              <a:rPr lang="sv-SE" sz="1600" dirty="0">
                <a:latin typeface="Consolas" panose="020B0609020204030204" pitchFamily="49" charset="0"/>
              </a:rPr>
              <a:t>())).</a:t>
            </a:r>
            <a:r>
              <a:rPr lang="sv-SE" sz="1600" dirty="0" err="1">
                <a:latin typeface="Consolas" panose="020B0609020204030204" pitchFamily="49" charset="0"/>
              </a:rPr>
              <a:t>thenReturn</a:t>
            </a:r>
            <a:r>
              <a:rPr lang="sv-SE" sz="1600" dirty="0">
                <a:latin typeface="Consolas" panose="020B0609020204030204" pitchFamily="49" charset="0"/>
              </a:rPr>
              <a:t>("OK");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Verifiera </a:t>
            </a:r>
            <a:r>
              <a:rPr lang="sv-SE" dirty="0" err="1"/>
              <a:t>mock</a:t>
            </a:r>
            <a:r>
              <a:rPr lang="sv-SE" dirty="0"/>
              <a:t>:</a:t>
            </a:r>
            <a:br>
              <a:rPr lang="sv-SE" dirty="0"/>
            </a:br>
            <a:r>
              <a:rPr lang="sv-SE" sz="1600" dirty="0" err="1">
                <a:latin typeface="Consolas" panose="020B0609020204030204" pitchFamily="49" charset="0"/>
              </a:rPr>
              <a:t>Mockito.verify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httpClient</a:t>
            </a:r>
            <a:r>
              <a:rPr lang="sv-SE" sz="1600" dirty="0">
                <a:latin typeface="Consolas" panose="020B0609020204030204" pitchFamily="49" charset="0"/>
              </a:rPr>
              <a:t>).get(</a:t>
            </a:r>
            <a:r>
              <a:rPr lang="sv-SE" sz="1600" dirty="0" err="1">
                <a:latin typeface="Consolas" panose="020B0609020204030204" pitchFamily="49" charset="0"/>
              </a:rPr>
              <a:t>URI.create</a:t>
            </a:r>
            <a:r>
              <a:rPr lang="sv-SE" sz="1600" dirty="0">
                <a:latin typeface="Consolas" panose="020B0609020204030204" pitchFamily="49" charset="0"/>
              </a:rPr>
              <a:t>("/</a:t>
            </a:r>
            <a:r>
              <a:rPr lang="sv-SE" sz="1600" dirty="0" err="1">
                <a:latin typeface="Consolas" panose="020B0609020204030204" pitchFamily="49" charset="0"/>
              </a:rPr>
              <a:t>healthcheck</a:t>
            </a:r>
            <a:r>
              <a:rPr lang="sv-SE" sz="1600" dirty="0">
                <a:latin typeface="Consolas" panose="020B0609020204030204" pitchFamily="49" charset="0"/>
              </a:rPr>
              <a:t>"));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556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Ändrade krav: Vi vill slå upp priserna istället för att ha dessa i koden.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Inför ansvarsseparering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Beroendehantering (</a:t>
            </a:r>
            <a:r>
              <a:rPr lang="sv-SE" dirty="0" err="1"/>
              <a:t>dependency</a:t>
            </a:r>
            <a:r>
              <a:rPr lang="sv-SE" dirty="0"/>
              <a:t> </a:t>
            </a:r>
            <a:r>
              <a:rPr lang="sv-SE" dirty="0" err="1"/>
              <a:t>injection</a:t>
            </a:r>
            <a:r>
              <a:rPr lang="sv-SE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r>
              <a:rPr lang="sv-SE" dirty="0"/>
              <a:t>: Jobba med </a:t>
            </a:r>
            <a:r>
              <a:rPr lang="sv-SE" dirty="0" err="1"/>
              <a:t>Mockito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351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Generellt om testning och testmetoder</a:t>
            </a:r>
          </a:p>
        </p:txBody>
      </p:sp>
    </p:spTree>
    <p:extLst>
      <p:ext uri="{BB962C8B-B14F-4D97-AF65-F5344CB8AC3E}">
        <p14:creationId xmlns:p14="http://schemas.microsoft.com/office/powerpoint/2010/main" val="75869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Egenskaper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Exekveringstid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Målgrupp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Stabilitet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Beroenden</a:t>
            </a:r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728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Andra metoder och sätt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BDD: </a:t>
            </a:r>
            <a:r>
              <a:rPr lang="sv-SE" dirty="0" err="1"/>
              <a:t>Behaviour</a:t>
            </a:r>
            <a:r>
              <a:rPr lang="sv-SE" dirty="0"/>
              <a:t>-Driven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ATDD: </a:t>
            </a:r>
            <a:r>
              <a:rPr lang="sv-SE" dirty="0" err="1"/>
              <a:t>Acceptance</a:t>
            </a:r>
            <a:r>
              <a:rPr lang="sv-SE" dirty="0"/>
              <a:t> Test Driven </a:t>
            </a:r>
            <a:r>
              <a:rPr lang="sv-SE" dirty="0" err="1"/>
              <a:t>Development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Property </a:t>
            </a:r>
            <a:r>
              <a:rPr lang="sv-SE" dirty="0" err="1"/>
              <a:t>based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Mutation </a:t>
            </a:r>
            <a:r>
              <a:rPr lang="sv-SE" dirty="0" err="1"/>
              <a:t>testing</a:t>
            </a: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3249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603379"/>
            <a:ext cx="2333297" cy="1614304"/>
          </a:xfrm>
        </p:spPr>
        <p:txBody>
          <a:bodyPr anchor="ctr">
            <a:normAutofit/>
          </a:bodyPr>
          <a:lstStyle/>
          <a:p>
            <a:r>
              <a:rPr lang="sv-SE" sz="3200" b="1" dirty="0"/>
              <a:t>Länkar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7" y="603379"/>
            <a:ext cx="8921719" cy="59760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Video: </a:t>
            </a:r>
            <a:r>
              <a:rPr lang="sv-SE" dirty="0" err="1"/>
              <a:t>tifrån</a:t>
            </a:r>
            <a:r>
              <a:rPr lang="sv-SE" dirty="0"/>
              <a:t> och in - TDD för bättre design och tidigare feedback – Thomas </a:t>
            </a:r>
            <a:r>
              <a:rPr lang="sv-SE" dirty="0" err="1"/>
              <a:t>Nilefalk</a:t>
            </a:r>
            <a:r>
              <a:rPr lang="sv-SE" dirty="0"/>
              <a:t>  </a:t>
            </a:r>
            <a:r>
              <a:rPr lang="sv-SE" dirty="0">
                <a:hlinkClick r:id="rId2"/>
              </a:rPr>
              <a:t>https://www.youtube.com/watch?v=8bUrjHWlDMY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TestPyramid</a:t>
            </a:r>
            <a:r>
              <a:rPr lang="sv-SE" dirty="0"/>
              <a:t> - Martin Fowler </a:t>
            </a:r>
            <a:r>
              <a:rPr lang="sv-SE" dirty="0">
                <a:hlinkClick r:id="rId3"/>
              </a:rPr>
              <a:t>https://martinfowler.com/bliki/TestPyramid.html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Blog</a:t>
            </a:r>
            <a:r>
              <a:rPr lang="sv-SE" dirty="0"/>
              <a:t>: </a:t>
            </a:r>
            <a:r>
              <a:rPr lang="sv-SE" dirty="0" err="1"/>
              <a:t>Integrated</a:t>
            </a:r>
            <a:r>
              <a:rPr lang="sv-SE" dirty="0"/>
              <a:t> tests </a:t>
            </a:r>
            <a:r>
              <a:rPr lang="sv-SE" dirty="0" err="1"/>
              <a:t>are</a:t>
            </a:r>
            <a:r>
              <a:rPr lang="sv-SE" dirty="0"/>
              <a:t> a </a:t>
            </a:r>
            <a:r>
              <a:rPr lang="sv-SE" dirty="0" err="1"/>
              <a:t>scam</a:t>
            </a:r>
            <a:r>
              <a:rPr lang="sv-SE" dirty="0"/>
              <a:t> - J.B. </a:t>
            </a:r>
            <a:r>
              <a:rPr lang="sv-SE" dirty="0" err="1"/>
              <a:t>Rainsberger</a:t>
            </a:r>
            <a:r>
              <a:rPr lang="sv-SE" dirty="0"/>
              <a:t> </a:t>
            </a:r>
            <a:r>
              <a:rPr lang="sv-SE" dirty="0">
                <a:hlinkClick r:id="rId4"/>
              </a:rPr>
              <a:t>http://blog.thecodewhisperer.com/permalink/integrated-tests-are-a-scam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Bok: </a:t>
            </a:r>
            <a:r>
              <a:rPr lang="sv-SE" dirty="0" err="1"/>
              <a:t>Growing</a:t>
            </a:r>
            <a:r>
              <a:rPr lang="sv-SE" dirty="0"/>
              <a:t> </a:t>
            </a:r>
            <a:r>
              <a:rPr lang="sv-SE" dirty="0" err="1"/>
              <a:t>object-oriented</a:t>
            </a:r>
            <a:r>
              <a:rPr lang="sv-SE" dirty="0"/>
              <a:t> software </a:t>
            </a:r>
            <a:r>
              <a:rPr lang="sv-SE" dirty="0" err="1"/>
              <a:t>guided</a:t>
            </a:r>
            <a:r>
              <a:rPr lang="sv-SE" dirty="0"/>
              <a:t> by tests </a:t>
            </a:r>
            <a:r>
              <a:rPr lang="sv-SE" dirty="0">
                <a:hlinkClick r:id="rId5"/>
              </a:rPr>
              <a:t>http://www.adlibris.com/se/bok/growing-object-oriented-software-guided-by-tests-9780321503626</a:t>
            </a:r>
            <a:endParaRPr lang="sv-SE" dirty="0"/>
          </a:p>
          <a:p>
            <a:pPr lvl="1" algn="l"/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390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>
            <a:normAutofit/>
          </a:bodyPr>
          <a:lstStyle/>
          <a:p>
            <a:r>
              <a:rPr lang="sv-SE" sz="3600" b="1" dirty="0"/>
              <a:t>Test driven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sv-SE" dirty="0"/>
              <a:t>Skriv ett test som beskriver en önskad egenskap</a:t>
            </a:r>
          </a:p>
          <a:p>
            <a:pPr marL="457200" indent="-457200" algn="l">
              <a:buAutoNum type="arabicPeriod"/>
            </a:pPr>
            <a:r>
              <a:rPr lang="sv-SE" dirty="0"/>
              <a:t>Observera att det fallerar på ett förväntat och begripligt sätt</a:t>
            </a:r>
          </a:p>
          <a:p>
            <a:pPr marL="457200" indent="-457200" algn="l">
              <a:buAutoNum type="arabicPeriod"/>
            </a:pPr>
            <a:r>
              <a:rPr lang="sv-SE" dirty="0"/>
              <a:t>Se till att testet passerar på det enklaste sättet</a:t>
            </a:r>
          </a:p>
          <a:p>
            <a:pPr marL="457200" indent="-457200" algn="l">
              <a:buAutoNum type="arabicPeriod"/>
            </a:pPr>
            <a:r>
              <a:rPr lang="sv-SE" dirty="0"/>
              <a:t>Se över resultatet t.ex. vad gäller namn och struktur</a:t>
            </a:r>
          </a:p>
          <a:p>
            <a:pPr marL="457200" indent="-457200" algn="l">
              <a:buAutoNum type="arabicPeriod"/>
            </a:pPr>
            <a:r>
              <a:rPr lang="sv-SE" dirty="0"/>
              <a:t>Ändra och kontrollera att testet inte fallerar</a:t>
            </a:r>
          </a:p>
          <a:p>
            <a:pPr marL="457200" indent="-457200" algn="l">
              <a:buAutoNum type="arabicPeriod"/>
            </a:pPr>
            <a:r>
              <a:rPr lang="sv-SE" dirty="0"/>
              <a:t>GOTO 1</a:t>
            </a:r>
          </a:p>
        </p:txBody>
      </p:sp>
    </p:spTree>
    <p:extLst>
      <p:ext uri="{BB962C8B-B14F-4D97-AF65-F5344CB8AC3E}">
        <p14:creationId xmlns:p14="http://schemas.microsoft.com/office/powerpoint/2010/main" val="8482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Varför?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 att vara snäll mot dig själv i framtiden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Specifikation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Skyddar önskade egenskaper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Tvingar fram en enkel lösning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Små steg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4543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2121385" cy="1614304"/>
          </a:xfrm>
        </p:spPr>
        <p:txBody>
          <a:bodyPr anchor="ctr">
            <a:normAutofit/>
          </a:bodyPr>
          <a:lstStyle/>
          <a:p>
            <a:r>
              <a:rPr lang="sv-SE" sz="3600" b="1" dirty="0" err="1"/>
              <a:t>Junit</a:t>
            </a:r>
            <a:r>
              <a:rPr lang="sv-SE" sz="3600" b="1" dirty="0"/>
              <a:t> – Ett exempel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603379"/>
            <a:ext cx="7492312" cy="465442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Se kodexempel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625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1 förare och många navigatörer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Växlar förare ~10 minuter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säga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Man får gå ut och ta pass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Kom ihåg turtagande och paus</a:t>
            </a:r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01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r>
              <a:rPr lang="sv-SE" sz="3600" b="1" dirty="0"/>
              <a:t>Mobbprogrammering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Så låt oss prova…</a:t>
            </a:r>
          </a:p>
        </p:txBody>
      </p:sp>
    </p:spTree>
    <p:extLst>
      <p:ext uri="{BB962C8B-B14F-4D97-AF65-F5344CB8AC3E}">
        <p14:creationId xmlns:p14="http://schemas.microsoft.com/office/powerpoint/2010/main" val="93897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Del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algn="l"/>
            <a:r>
              <a:rPr lang="sv-SE" dirty="0"/>
              <a:t>Verktyg och principer för att underlätta testning</a:t>
            </a:r>
          </a:p>
        </p:txBody>
      </p:sp>
    </p:spTree>
    <p:extLst>
      <p:ext uri="{BB962C8B-B14F-4D97-AF65-F5344CB8AC3E}">
        <p14:creationId xmlns:p14="http://schemas.microsoft.com/office/powerpoint/2010/main" val="211311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8"/>
            <a:ext cx="7492312" cy="319777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Förväntningar/matchningar – </a:t>
            </a:r>
            <a:r>
              <a:rPr lang="sv-SE" dirty="0" err="1"/>
              <a:t>Assertions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Dubbelgångare, attrapper - </a:t>
            </a:r>
            <a:r>
              <a:rPr lang="sv-SE" dirty="0" err="1"/>
              <a:t>Mock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555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99F1-5A5E-704C-9085-8117DAAEE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022" y="603379"/>
            <a:ext cx="4633357" cy="626331"/>
          </a:xfrm>
        </p:spPr>
        <p:txBody>
          <a:bodyPr anchor="ctr">
            <a:normAutofit/>
          </a:bodyPr>
          <a:lstStyle/>
          <a:p>
            <a:pPr algn="l"/>
            <a:r>
              <a:rPr lang="sv-SE" sz="3600" b="1" dirty="0"/>
              <a:t>Verktyg –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D9DB8-FEA7-1543-85E3-64536A063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688" y="2060027"/>
            <a:ext cx="7492312" cy="4194594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Testkörare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TestNG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Spek</a:t>
            </a:r>
            <a:r>
              <a:rPr lang="sv-SE" dirty="0"/>
              <a:t> (</a:t>
            </a:r>
            <a:r>
              <a:rPr lang="sv-SE" dirty="0" err="1"/>
              <a:t>Kotlin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Spock (</a:t>
            </a:r>
            <a:r>
              <a:rPr lang="sv-SE" dirty="0" err="1"/>
              <a:t>Groovy</a:t>
            </a:r>
            <a:r>
              <a:rPr lang="sv-SE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Cucumber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/>
              <a:t>Scalatest (Scala)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Assertions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AssertJ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Hamcrest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JUnit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Mockito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Easymock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Powermock</a:t>
            </a:r>
            <a:endParaRPr lang="sv-S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algn="l"/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32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279</Words>
  <Application>Microsoft Office PowerPoint</Application>
  <PresentationFormat>Bredbild</PresentationFormat>
  <Paragraphs>90</Paragraphs>
  <Slides>17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TDD 101 Testdriven utveckling </vt:lpstr>
      <vt:lpstr>Test driven design</vt:lpstr>
      <vt:lpstr>Varför?</vt:lpstr>
      <vt:lpstr>Junit – Ett exempel</vt:lpstr>
      <vt:lpstr>Mobbprogrammering</vt:lpstr>
      <vt:lpstr>Mobbprogrammering</vt:lpstr>
      <vt:lpstr>Del 2</vt:lpstr>
      <vt:lpstr>Verktyg</vt:lpstr>
      <vt:lpstr>Verktyg – Java</vt:lpstr>
      <vt:lpstr>Verktyg – Javascript</vt:lpstr>
      <vt:lpstr>Demo: Test med externt beroende</vt:lpstr>
      <vt:lpstr>Mockito exempel</vt:lpstr>
      <vt:lpstr>Mobbprogrammering</vt:lpstr>
      <vt:lpstr>Del 3</vt:lpstr>
      <vt:lpstr>Egenskaper</vt:lpstr>
      <vt:lpstr>Andra metoder och sätt</vt:lpstr>
      <vt:lpstr>Länkar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design</dc:title>
  <dc:creator>Madelen Hermelin</dc:creator>
  <cp:lastModifiedBy>Henrik Stensson</cp:lastModifiedBy>
  <cp:revision>11</cp:revision>
  <dcterms:created xsi:type="dcterms:W3CDTF">2020-01-26T18:23:58Z</dcterms:created>
  <dcterms:modified xsi:type="dcterms:W3CDTF">2020-01-27T09:30:27Z</dcterms:modified>
</cp:coreProperties>
</file>