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12A9-9916-22E9-7B50-2BC20EAB8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D8BA7-4001-C15C-3B3F-6B909E192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57E3-0602-6F65-ED7F-606498CE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77847-F03B-20D4-30DC-D7A7A429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F1C2-CDCE-CD97-2E7A-45CFAA02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04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F69C-4D04-9DEA-7A47-BE7BAC3A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C4D2D-2D44-6B97-E4C6-EB0933D64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62209-F429-ABBA-0411-6F670D32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7832-2886-7A8A-5C73-B32C9BDA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CBAA2-F20B-C7E1-6033-CE985EFC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51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D87B6-ECCF-6FA2-CECA-B18334699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2DBF3-7967-E43E-4314-1F54713D7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3CA1-FC5C-014E-A7BB-6EAE6EAD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66F28-58FC-FD8B-1318-24084039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F4EB2-011B-11A4-F0EF-20E4F455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094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6106-4647-E75A-B648-50A8711A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3B6D-D12C-017F-8F26-29A80ABF5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936C-9919-9BE8-53C7-4E357453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ABD79-7DD3-745D-45F6-6F90078E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96D9-BA24-7EA8-D09D-04DC26A6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835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B377-4353-8A54-8FC9-D834FBE1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DAD01-F55E-A8C1-0612-4CCC8592C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AE79-BEA9-14D0-D215-E2B5B364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B93B-1BEA-63AF-E175-38E5A4AE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D10A-24DB-0848-4DD6-1F092F0B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39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5D4F-CCEF-D3B2-7875-B1155364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4BCA-7BE1-775B-6BE3-A79A6D65F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89977-7A8D-9198-4D6C-38BFE4C26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221FD-D21E-CAE0-5EB3-13760E9E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89249-055C-B635-D97B-666F830B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63368-7DE1-7CA8-F6B7-AB4FA51E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43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EF3E-C499-03B7-F8AC-7792249C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4222-1A01-C426-50A1-958E10B7C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C9B73-F2CC-46FC-91F4-30F5F8C1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92023-EE75-6F5C-3AAA-1F8D2C87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10C8E-9E4C-B0EB-1CF3-18A16C415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4C0D1-E66E-F4E5-867A-0880ED03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3E758-DECA-1638-B1E0-52EB1597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56D0A-AA9B-B2C6-B466-7C2B63FF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00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A1D-435C-8938-C111-70FFC15A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44E49-50E6-9152-7D33-84D76D23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CBD62-231B-8B21-13E2-2D64CD4F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AC113-E873-80FC-F729-980EC623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8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8BE1F-83B2-8EFB-8244-A297C10D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0AF1C-D984-F4FF-6AC5-8B8415B7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0CBFD-EF1D-25D2-61AF-EFEDBF55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262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2E7A-5316-63CC-3874-22AE33AE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C844-7B88-88C9-68C0-3FC30A5F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DC482-94EE-E8F3-8A89-AB003960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28257-B135-2C9A-8DF8-9050C99A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D445F-1713-9840-9A3D-5670DFE9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A1928-EFE8-51BE-C43A-C8026FED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59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AB4C-8F21-C41D-009F-47BFEB4F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8AEF0-20BC-8742-447C-09C2D466F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D6938-612B-9E1A-D5D8-902FDBB1D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6B20A-2B13-D549-8574-58A1161E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E743-CB4A-4369-6C21-CB5D1E47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4B1E9-3E4B-1BA3-95C1-023EE9B9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895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58B2F-5D60-F1A0-04C6-F891B60A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8D365-A114-3152-FFF1-7A2014EB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F141-200F-E0F3-000F-C50242FF2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659A-A456-441D-BEDF-0C9B539FAA5D}" type="datetimeFigureOut">
              <a:rPr lang="sv-SE" smtClean="0"/>
              <a:t>2023-02-02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2ED1-1C10-B9CC-F9D1-30564E113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5BAE-F675-4334-20D2-3494A171C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D002-6193-4709-A53A-618CB6BFFC6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3472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AC86-A4C1-6090-4FED-977B2EBA9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solidFill>
                  <a:schemeClr val="accent4"/>
                </a:solidFill>
              </a:rPr>
              <a:t>Terraform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BF5E6-B598-8DDE-6256-A235F139B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34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AC86-A4C1-6090-4FED-977B2EBA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B7D9C-A690-4A6D-2D4F-EA1333AC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dirty="0">
                <a:solidFill>
                  <a:schemeClr val="accent4"/>
                </a:solidFill>
              </a:rPr>
              <a:t>-Vad är IAC och vad är Terraform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4"/>
                </a:solidFill>
              </a:rPr>
              <a:t>-Hur det se ut?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4"/>
                </a:solidFill>
              </a:rPr>
              <a:t>-Vi gör våran första deploy lokalt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4"/>
                </a:solidFill>
              </a:rPr>
              <a:t>-Vi sparar vårat ”state” i azure</a:t>
            </a:r>
          </a:p>
          <a:p>
            <a:pPr marL="0" indent="0">
              <a:buNone/>
            </a:pPr>
            <a:r>
              <a:rPr lang="sv-SE" dirty="0">
                <a:solidFill>
                  <a:schemeClr val="accent4"/>
                </a:solidFill>
              </a:rPr>
              <a:t>-</a:t>
            </a:r>
          </a:p>
          <a:p>
            <a:pPr marL="0" indent="0">
              <a:buNone/>
            </a:pPr>
            <a:endParaRPr lang="sv-SE" sz="18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-deploy to azure </a:t>
            </a:r>
            <a:r>
              <a:rPr lang="en-GB" sz="1800" dirty="0" err="1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lokalt</a:t>
            </a:r>
            <a:endParaRPr lang="sv-SE" sz="18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v-SE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-deplya via workflow, se hur variabler funkar</a:t>
            </a:r>
          </a:p>
          <a:p>
            <a:r>
              <a:rPr lang="en-GB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-se output variables</a:t>
            </a:r>
            <a:endParaRPr lang="sv-SE" sz="18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sv-SE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-se hemligheter I vaulted</a:t>
            </a:r>
          </a:p>
          <a:p>
            <a:r>
              <a:rPr lang="sv-SE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-deploya och addera hemligheter efteråt</a:t>
            </a:r>
          </a:p>
          <a:p>
            <a:r>
              <a:rPr lang="en-GB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</a:t>
            </a:r>
            <a:r>
              <a:rPr lang="en-GB" sz="1800" dirty="0" err="1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Hopp</a:t>
            </a:r>
            <a:r>
              <a:rPr lang="en-GB" sz="1800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 lek workshop </a:t>
            </a:r>
            <a:endParaRPr lang="sv-SE" sz="18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sv-SE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3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593F-99AF-9AB9-30AD-C0580B13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9208-EE62-4086-E2A6-3C87FC83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799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Terraform 101</vt:lpstr>
      <vt:lpstr>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101</dc:title>
  <dc:creator>Teodor Englund</dc:creator>
  <cp:lastModifiedBy>Teodor Englund</cp:lastModifiedBy>
  <cp:revision>1</cp:revision>
  <dcterms:created xsi:type="dcterms:W3CDTF">2023-02-02T15:21:21Z</dcterms:created>
  <dcterms:modified xsi:type="dcterms:W3CDTF">2023-02-02T17:26:52Z</dcterms:modified>
</cp:coreProperties>
</file>