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61" r:id="rId5"/>
    <p:sldId id="259" r:id="rId6"/>
    <p:sldId id="263" r:id="rId7"/>
    <p:sldId id="264" r:id="rId8"/>
    <p:sldId id="265" r:id="rId9"/>
    <p:sldId id="266" r:id="rId10"/>
    <p:sldId id="280" r:id="rId11"/>
    <p:sldId id="281" r:id="rId12"/>
    <p:sldId id="282" r:id="rId13"/>
    <p:sldId id="279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2C8"/>
    <a:srgbClr val="00334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5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B3470-95F1-4BD9-AFB4-529F3BDC56EE}" type="datetimeFigureOut">
              <a:rPr lang="sv-SE" smtClean="0"/>
              <a:t>2023-02-07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8E0F8-0F4F-4133-AB17-43107DBECF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672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tshållare för bild 36">
            <a:extLst>
              <a:ext uri="{FF2B5EF4-FFF2-40B4-BE49-F238E27FC236}">
                <a16:creationId xmlns:a16="http://schemas.microsoft.com/office/drawing/2014/main" id="{8D2B5BEB-6D2B-4128-8B59-C2AD809C165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" y="2"/>
            <a:ext cx="12191998" cy="6857999"/>
          </a:xfrm>
          <a:custGeom>
            <a:avLst/>
            <a:gdLst>
              <a:gd name="connsiteX0" fmla="*/ 8060937 w 12191998"/>
              <a:gd name="connsiteY0" fmla="*/ 3903353 h 6857999"/>
              <a:gd name="connsiteX1" fmla="*/ 7823388 w 12191998"/>
              <a:gd name="connsiteY1" fmla="*/ 4114458 h 6857999"/>
              <a:gd name="connsiteX2" fmla="*/ 8060937 w 12191998"/>
              <a:gd name="connsiteY2" fmla="*/ 4325564 h 6857999"/>
              <a:gd name="connsiteX3" fmla="*/ 8298486 w 12191998"/>
              <a:gd name="connsiteY3" fmla="*/ 4114458 h 6857999"/>
              <a:gd name="connsiteX4" fmla="*/ 8060937 w 12191998"/>
              <a:gd name="connsiteY4" fmla="*/ 3903353 h 6857999"/>
              <a:gd name="connsiteX5" fmla="*/ 4852282 w 12191998"/>
              <a:gd name="connsiteY5" fmla="*/ 3614252 h 6857999"/>
              <a:gd name="connsiteX6" fmla="*/ 5114061 w 12191998"/>
              <a:gd name="connsiteY6" fmla="*/ 3852797 h 6857999"/>
              <a:gd name="connsiteX7" fmla="*/ 4852282 w 12191998"/>
              <a:gd name="connsiteY7" fmla="*/ 4091120 h 6857999"/>
              <a:gd name="connsiteX8" fmla="*/ 4590612 w 12191998"/>
              <a:gd name="connsiteY8" fmla="*/ 3852797 h 6857999"/>
              <a:gd name="connsiteX9" fmla="*/ 4852282 w 12191998"/>
              <a:gd name="connsiteY9" fmla="*/ 3614252 h 6857999"/>
              <a:gd name="connsiteX10" fmla="*/ 3700054 w 12191998"/>
              <a:gd name="connsiteY10" fmla="*/ 3600533 h 6857999"/>
              <a:gd name="connsiteX11" fmla="*/ 3961391 w 12191998"/>
              <a:gd name="connsiteY11" fmla="*/ 3832881 h 6857999"/>
              <a:gd name="connsiteX12" fmla="*/ 3700054 w 12191998"/>
              <a:gd name="connsiteY12" fmla="*/ 4065230 h 6857999"/>
              <a:gd name="connsiteX13" fmla="*/ 3438605 w 12191998"/>
              <a:gd name="connsiteY13" fmla="*/ 3832881 h 6857999"/>
              <a:gd name="connsiteX14" fmla="*/ 3700054 w 12191998"/>
              <a:gd name="connsiteY14" fmla="*/ 3600533 h 6857999"/>
              <a:gd name="connsiteX15" fmla="*/ 5545898 w 12191998"/>
              <a:gd name="connsiteY15" fmla="*/ 3384781 h 6857999"/>
              <a:gd name="connsiteX16" fmla="*/ 5525318 w 12191998"/>
              <a:gd name="connsiteY16" fmla="*/ 3397062 h 6857999"/>
              <a:gd name="connsiteX17" fmla="*/ 5515140 w 12191998"/>
              <a:gd name="connsiteY17" fmla="*/ 3425941 h 6857999"/>
              <a:gd name="connsiteX18" fmla="*/ 5515140 w 12191998"/>
              <a:gd name="connsiteY18" fmla="*/ 4279987 h 6857999"/>
              <a:gd name="connsiteX19" fmla="*/ 5525539 w 12191998"/>
              <a:gd name="connsiteY19" fmla="*/ 4295477 h 6857999"/>
              <a:gd name="connsiteX20" fmla="*/ 5545124 w 12191998"/>
              <a:gd name="connsiteY20" fmla="*/ 4303886 h 6857999"/>
              <a:gd name="connsiteX21" fmla="*/ 5805686 w 12191998"/>
              <a:gd name="connsiteY21" fmla="*/ 4303886 h 6857999"/>
              <a:gd name="connsiteX22" fmla="*/ 5825712 w 12191998"/>
              <a:gd name="connsiteY22" fmla="*/ 4291826 h 6857999"/>
              <a:gd name="connsiteX23" fmla="*/ 5831797 w 12191998"/>
              <a:gd name="connsiteY23" fmla="*/ 4280872 h 6857999"/>
              <a:gd name="connsiteX24" fmla="*/ 5831797 w 12191998"/>
              <a:gd name="connsiteY24" fmla="*/ 3413438 h 6857999"/>
              <a:gd name="connsiteX25" fmla="*/ 5819627 w 12191998"/>
              <a:gd name="connsiteY25" fmla="*/ 3393412 h 6857999"/>
              <a:gd name="connsiteX26" fmla="*/ 5799379 w 12191998"/>
              <a:gd name="connsiteY26" fmla="*/ 3384781 h 6857999"/>
              <a:gd name="connsiteX27" fmla="*/ 3711782 w 12191998"/>
              <a:gd name="connsiteY27" fmla="*/ 3369844 h 6857999"/>
              <a:gd name="connsiteX28" fmla="*/ 3408621 w 12191998"/>
              <a:gd name="connsiteY28" fmla="*/ 3494095 h 6857999"/>
              <a:gd name="connsiteX29" fmla="*/ 3404307 w 12191998"/>
              <a:gd name="connsiteY29" fmla="*/ 3494095 h 6857999"/>
              <a:gd name="connsiteX30" fmla="*/ 3404307 w 12191998"/>
              <a:gd name="connsiteY30" fmla="*/ 3398390 h 6857999"/>
              <a:gd name="connsiteX31" fmla="*/ 3393243 w 12191998"/>
              <a:gd name="connsiteY31" fmla="*/ 3381240 h 6857999"/>
              <a:gd name="connsiteX32" fmla="*/ 3374987 w 12191998"/>
              <a:gd name="connsiteY32" fmla="*/ 3373052 h 6857999"/>
              <a:gd name="connsiteX33" fmla="*/ 3136664 w 12191998"/>
              <a:gd name="connsiteY33" fmla="*/ 3373052 h 6857999"/>
              <a:gd name="connsiteX34" fmla="*/ 3117633 w 12191998"/>
              <a:gd name="connsiteY34" fmla="*/ 3384780 h 6857999"/>
              <a:gd name="connsiteX35" fmla="*/ 3110331 w 12191998"/>
              <a:gd name="connsiteY35" fmla="*/ 3399828 h 6857999"/>
              <a:gd name="connsiteX36" fmla="*/ 3110331 w 12191998"/>
              <a:gd name="connsiteY36" fmla="*/ 4623088 h 6857999"/>
              <a:gd name="connsiteX37" fmla="*/ 3122170 w 12191998"/>
              <a:gd name="connsiteY37" fmla="*/ 4642340 h 6857999"/>
              <a:gd name="connsiteX38" fmla="*/ 3132570 w 12191998"/>
              <a:gd name="connsiteY38" fmla="*/ 4648093 h 6857999"/>
              <a:gd name="connsiteX39" fmla="*/ 3391805 w 12191998"/>
              <a:gd name="connsiteY39" fmla="*/ 4648093 h 6857999"/>
              <a:gd name="connsiteX40" fmla="*/ 3405302 w 12191998"/>
              <a:gd name="connsiteY40" fmla="*/ 4638688 h 6857999"/>
              <a:gd name="connsiteX41" fmla="*/ 3409839 w 12191998"/>
              <a:gd name="connsiteY41" fmla="*/ 4631276 h 6857999"/>
              <a:gd name="connsiteX42" fmla="*/ 3409839 w 12191998"/>
              <a:gd name="connsiteY42" fmla="*/ 4193796 h 6857999"/>
              <a:gd name="connsiteX43" fmla="*/ 3413933 w 12191998"/>
              <a:gd name="connsiteY43" fmla="*/ 4193796 h 6857999"/>
              <a:gd name="connsiteX44" fmla="*/ 3749400 w 12191998"/>
              <a:gd name="connsiteY44" fmla="*/ 4315503 h 6857999"/>
              <a:gd name="connsiteX45" fmla="*/ 4233016 w 12191998"/>
              <a:gd name="connsiteY45" fmla="*/ 3825690 h 6857999"/>
              <a:gd name="connsiteX46" fmla="*/ 3711782 w 12191998"/>
              <a:gd name="connsiteY46" fmla="*/ 3369844 h 6857999"/>
              <a:gd name="connsiteX47" fmla="*/ 6613705 w 12191998"/>
              <a:gd name="connsiteY47" fmla="*/ 3362099 h 6857999"/>
              <a:gd name="connsiteX48" fmla="*/ 6316299 w 12191998"/>
              <a:gd name="connsiteY48" fmla="*/ 3492103 h 6857999"/>
              <a:gd name="connsiteX49" fmla="*/ 6303907 w 12191998"/>
              <a:gd name="connsiteY49" fmla="*/ 3501176 h 6857999"/>
              <a:gd name="connsiteX50" fmla="*/ 6300035 w 12191998"/>
              <a:gd name="connsiteY50" fmla="*/ 3489337 h 6857999"/>
              <a:gd name="connsiteX51" fmla="*/ 6300035 w 12191998"/>
              <a:gd name="connsiteY51" fmla="*/ 3410672 h 6857999"/>
              <a:gd name="connsiteX52" fmla="*/ 6288970 w 12191998"/>
              <a:gd name="connsiteY52" fmla="*/ 3393743 h 6857999"/>
              <a:gd name="connsiteX53" fmla="*/ 6268723 w 12191998"/>
              <a:gd name="connsiteY53" fmla="*/ 3385112 h 6857999"/>
              <a:gd name="connsiteX54" fmla="*/ 6009820 w 12191998"/>
              <a:gd name="connsiteY54" fmla="*/ 3385112 h 6857999"/>
              <a:gd name="connsiteX55" fmla="*/ 5994109 w 12191998"/>
              <a:gd name="connsiteY55" fmla="*/ 3395624 h 6857999"/>
              <a:gd name="connsiteX56" fmla="*/ 5986365 w 12191998"/>
              <a:gd name="connsiteY56" fmla="*/ 3412331 h 6857999"/>
              <a:gd name="connsiteX57" fmla="*/ 5986365 w 12191998"/>
              <a:gd name="connsiteY57" fmla="*/ 4277884 h 6857999"/>
              <a:gd name="connsiteX58" fmla="*/ 5998424 w 12191998"/>
              <a:gd name="connsiteY58" fmla="*/ 4297579 h 6857999"/>
              <a:gd name="connsiteX59" fmla="*/ 6011259 w 12191998"/>
              <a:gd name="connsiteY59" fmla="*/ 4304217 h 6857999"/>
              <a:gd name="connsiteX60" fmla="*/ 6291183 w 12191998"/>
              <a:gd name="connsiteY60" fmla="*/ 4304217 h 6857999"/>
              <a:gd name="connsiteX61" fmla="*/ 6306452 w 12191998"/>
              <a:gd name="connsiteY61" fmla="*/ 4293927 h 6857999"/>
              <a:gd name="connsiteX62" fmla="*/ 6313201 w 12191998"/>
              <a:gd name="connsiteY62" fmla="*/ 4280872 h 6857999"/>
              <a:gd name="connsiteX63" fmla="*/ 6313201 w 12191998"/>
              <a:gd name="connsiteY63" fmla="*/ 3846269 h 6857999"/>
              <a:gd name="connsiteX64" fmla="*/ 6509148 w 12191998"/>
              <a:gd name="connsiteY64" fmla="*/ 3611708 h 6857999"/>
              <a:gd name="connsiteX65" fmla="*/ 6679095 w 12191998"/>
              <a:gd name="connsiteY65" fmla="*/ 3853793 h 6857999"/>
              <a:gd name="connsiteX66" fmla="*/ 6679095 w 12191998"/>
              <a:gd name="connsiteY66" fmla="*/ 4279433 h 6857999"/>
              <a:gd name="connsiteX67" fmla="*/ 6690159 w 12191998"/>
              <a:gd name="connsiteY67" fmla="*/ 4295477 h 6857999"/>
              <a:gd name="connsiteX68" fmla="*/ 6709743 w 12191998"/>
              <a:gd name="connsiteY68" fmla="*/ 4303885 h 6857999"/>
              <a:gd name="connsiteX69" fmla="*/ 6978271 w 12191998"/>
              <a:gd name="connsiteY69" fmla="*/ 4303885 h 6857999"/>
              <a:gd name="connsiteX70" fmla="*/ 6998187 w 12191998"/>
              <a:gd name="connsiteY70" fmla="*/ 4291825 h 6857999"/>
              <a:gd name="connsiteX71" fmla="*/ 7005821 w 12191998"/>
              <a:gd name="connsiteY71" fmla="*/ 4273680 h 6857999"/>
              <a:gd name="connsiteX72" fmla="*/ 7005821 w 12191998"/>
              <a:gd name="connsiteY72" fmla="*/ 3797034 h 6857999"/>
              <a:gd name="connsiteX73" fmla="*/ 6613705 w 12191998"/>
              <a:gd name="connsiteY73" fmla="*/ 3362099 h 6857999"/>
              <a:gd name="connsiteX74" fmla="*/ 4852282 w 12191998"/>
              <a:gd name="connsiteY74" fmla="*/ 3358337 h 6857999"/>
              <a:gd name="connsiteX75" fmla="*/ 4296637 w 12191998"/>
              <a:gd name="connsiteY75" fmla="*/ 3853792 h 6857999"/>
              <a:gd name="connsiteX76" fmla="*/ 4852282 w 12191998"/>
              <a:gd name="connsiteY76" fmla="*/ 4347146 h 6857999"/>
              <a:gd name="connsiteX77" fmla="*/ 5406157 w 12191998"/>
              <a:gd name="connsiteY77" fmla="*/ 3846380 h 6857999"/>
              <a:gd name="connsiteX78" fmla="*/ 4852282 w 12191998"/>
              <a:gd name="connsiteY78" fmla="*/ 3358337 h 6857999"/>
              <a:gd name="connsiteX79" fmla="*/ 8738836 w 12191998"/>
              <a:gd name="connsiteY79" fmla="*/ 2804914 h 6857999"/>
              <a:gd name="connsiteX80" fmla="*/ 8829979 w 12191998"/>
              <a:gd name="connsiteY80" fmla="*/ 2805127 h 6857999"/>
              <a:gd name="connsiteX81" fmla="*/ 8887292 w 12191998"/>
              <a:gd name="connsiteY81" fmla="*/ 2825596 h 6857999"/>
              <a:gd name="connsiteX82" fmla="*/ 8909088 w 12191998"/>
              <a:gd name="connsiteY82" fmla="*/ 2869189 h 6857999"/>
              <a:gd name="connsiteX83" fmla="*/ 8662356 w 12191998"/>
              <a:gd name="connsiteY83" fmla="*/ 3038029 h 6857999"/>
              <a:gd name="connsiteX84" fmla="*/ 8507457 w 12191998"/>
              <a:gd name="connsiteY84" fmla="*/ 2937898 h 6857999"/>
              <a:gd name="connsiteX85" fmla="*/ 8738836 w 12191998"/>
              <a:gd name="connsiteY85" fmla="*/ 2804914 h 6857999"/>
              <a:gd name="connsiteX86" fmla="*/ 7568769 w 12191998"/>
              <a:gd name="connsiteY86" fmla="*/ 2505065 h 6857999"/>
              <a:gd name="connsiteX87" fmla="*/ 7834310 w 12191998"/>
              <a:gd name="connsiteY87" fmla="*/ 2749917 h 6857999"/>
              <a:gd name="connsiteX88" fmla="*/ 7588573 w 12191998"/>
              <a:gd name="connsiteY88" fmla="*/ 2985917 h 6857999"/>
              <a:gd name="connsiteX89" fmla="*/ 7346156 w 12191998"/>
              <a:gd name="connsiteY89" fmla="*/ 2742504 h 6857999"/>
              <a:gd name="connsiteX90" fmla="*/ 7568769 w 12191998"/>
              <a:gd name="connsiteY90" fmla="*/ 2505065 h 6857999"/>
              <a:gd name="connsiteX91" fmla="*/ 3550908 w 12191998"/>
              <a:gd name="connsiteY91" fmla="*/ 2497320 h 6857999"/>
              <a:gd name="connsiteX92" fmla="*/ 3812577 w 12191998"/>
              <a:gd name="connsiteY92" fmla="*/ 2735754 h 6857999"/>
              <a:gd name="connsiteX93" fmla="*/ 3550908 w 12191998"/>
              <a:gd name="connsiteY93" fmla="*/ 2974188 h 6857999"/>
              <a:gd name="connsiteX94" fmla="*/ 3289239 w 12191998"/>
              <a:gd name="connsiteY94" fmla="*/ 2735754 h 6857999"/>
              <a:gd name="connsiteX95" fmla="*/ 3550908 w 12191998"/>
              <a:gd name="connsiteY95" fmla="*/ 2497320 h 6857999"/>
              <a:gd name="connsiteX96" fmla="*/ 6489786 w 12191998"/>
              <a:gd name="connsiteY96" fmla="*/ 2470213 h 6857999"/>
              <a:gd name="connsiteX97" fmla="*/ 6688942 w 12191998"/>
              <a:gd name="connsiteY97" fmla="*/ 2622457 h 6857999"/>
              <a:gd name="connsiteX98" fmla="*/ 6684074 w 12191998"/>
              <a:gd name="connsiteY98" fmla="*/ 2638279 h 6857999"/>
              <a:gd name="connsiteX99" fmla="*/ 6668030 w 12191998"/>
              <a:gd name="connsiteY99" fmla="*/ 2644696 h 6857999"/>
              <a:gd name="connsiteX100" fmla="*/ 6272153 w 12191998"/>
              <a:gd name="connsiteY100" fmla="*/ 2644696 h 6857999"/>
              <a:gd name="connsiteX101" fmla="*/ 6261088 w 12191998"/>
              <a:gd name="connsiteY101" fmla="*/ 2640159 h 6857999"/>
              <a:gd name="connsiteX102" fmla="*/ 6261752 w 12191998"/>
              <a:gd name="connsiteY102" fmla="*/ 2624891 h 6857999"/>
              <a:gd name="connsiteX103" fmla="*/ 6489786 w 12191998"/>
              <a:gd name="connsiteY103" fmla="*/ 2470213 h 6857999"/>
              <a:gd name="connsiteX104" fmla="*/ 7508579 w 12191998"/>
              <a:gd name="connsiteY104" fmla="*/ 2283892 h 6857999"/>
              <a:gd name="connsiteX105" fmla="*/ 7096215 w 12191998"/>
              <a:gd name="connsiteY105" fmla="*/ 2749474 h 6857999"/>
              <a:gd name="connsiteX106" fmla="*/ 7544206 w 12191998"/>
              <a:gd name="connsiteY106" fmla="*/ 3210963 h 6857999"/>
              <a:gd name="connsiteX107" fmla="*/ 7824130 w 12191998"/>
              <a:gd name="connsiteY107" fmla="*/ 3114261 h 6857999"/>
              <a:gd name="connsiteX108" fmla="*/ 7835195 w 12191998"/>
              <a:gd name="connsiteY108" fmla="*/ 3111384 h 6857999"/>
              <a:gd name="connsiteX109" fmla="*/ 7841944 w 12191998"/>
              <a:gd name="connsiteY109" fmla="*/ 3124218 h 6857999"/>
              <a:gd name="connsiteX110" fmla="*/ 7841944 w 12191998"/>
              <a:gd name="connsiteY110" fmla="*/ 3187948 h 6857999"/>
              <a:gd name="connsiteX111" fmla="*/ 7642788 w 12191998"/>
              <a:gd name="connsiteY111" fmla="*/ 3405803 h 6857999"/>
              <a:gd name="connsiteX112" fmla="*/ 7592999 w 12191998"/>
              <a:gd name="connsiteY112" fmla="*/ 3406357 h 6857999"/>
              <a:gd name="connsiteX113" fmla="*/ 7520196 w 12191998"/>
              <a:gd name="connsiteY113" fmla="*/ 3406357 h 6857999"/>
              <a:gd name="connsiteX114" fmla="*/ 7503822 w 12191998"/>
              <a:gd name="connsiteY114" fmla="*/ 3402262 h 6857999"/>
              <a:gd name="connsiteX115" fmla="*/ 7496077 w 12191998"/>
              <a:gd name="connsiteY115" fmla="*/ 3373054 h 6857999"/>
              <a:gd name="connsiteX116" fmla="*/ 7496077 w 12191998"/>
              <a:gd name="connsiteY116" fmla="*/ 3309988 h 6857999"/>
              <a:gd name="connsiteX117" fmla="*/ 7489217 w 12191998"/>
              <a:gd name="connsiteY117" fmla="*/ 3293613 h 6857999"/>
              <a:gd name="connsiteX118" fmla="*/ 7461888 w 12191998"/>
              <a:gd name="connsiteY118" fmla="*/ 3280004 h 6857999"/>
              <a:gd name="connsiteX119" fmla="*/ 7202211 w 12191998"/>
              <a:gd name="connsiteY119" fmla="*/ 3280004 h 6857999"/>
              <a:gd name="connsiteX120" fmla="*/ 7182185 w 12191998"/>
              <a:gd name="connsiteY120" fmla="*/ 3289961 h 6857999"/>
              <a:gd name="connsiteX121" fmla="*/ 7170014 w 12191998"/>
              <a:gd name="connsiteY121" fmla="*/ 3313638 h 6857999"/>
              <a:gd name="connsiteX122" fmla="*/ 7170014 w 12191998"/>
              <a:gd name="connsiteY122" fmla="*/ 3387216 h 6857999"/>
              <a:gd name="connsiteX123" fmla="*/ 7165699 w 12191998"/>
              <a:gd name="connsiteY123" fmla="*/ 3398279 h 6857999"/>
              <a:gd name="connsiteX124" fmla="*/ 7147554 w 12191998"/>
              <a:gd name="connsiteY124" fmla="*/ 3406024 h 6857999"/>
              <a:gd name="connsiteX125" fmla="*/ 7067448 w 12191998"/>
              <a:gd name="connsiteY125" fmla="*/ 3406024 h 6857999"/>
              <a:gd name="connsiteX126" fmla="*/ 7053176 w 12191998"/>
              <a:gd name="connsiteY126" fmla="*/ 3415650 h 6857999"/>
              <a:gd name="connsiteX127" fmla="*/ 7048307 w 12191998"/>
              <a:gd name="connsiteY127" fmla="*/ 3434681 h 6857999"/>
              <a:gd name="connsiteX128" fmla="*/ 7048307 w 12191998"/>
              <a:gd name="connsiteY128" fmla="*/ 3613146 h 6857999"/>
              <a:gd name="connsiteX129" fmla="*/ 7052844 w 12191998"/>
              <a:gd name="connsiteY129" fmla="*/ 3629521 h 6857999"/>
              <a:gd name="connsiteX130" fmla="*/ 7067448 w 12191998"/>
              <a:gd name="connsiteY130" fmla="*/ 3632951 h 6857999"/>
              <a:gd name="connsiteX131" fmla="*/ 7145673 w 12191998"/>
              <a:gd name="connsiteY131" fmla="*/ 3632951 h 6857999"/>
              <a:gd name="connsiteX132" fmla="*/ 7163928 w 12191998"/>
              <a:gd name="connsiteY132" fmla="*/ 3640475 h 6857999"/>
              <a:gd name="connsiteX133" fmla="*/ 7170014 w 12191998"/>
              <a:gd name="connsiteY133" fmla="*/ 3658620 h 6857999"/>
              <a:gd name="connsiteX134" fmla="*/ 7170014 w 12191998"/>
              <a:gd name="connsiteY134" fmla="*/ 4048745 h 6857999"/>
              <a:gd name="connsiteX135" fmla="*/ 7555602 w 12191998"/>
              <a:gd name="connsiteY135" fmla="*/ 4326788 h 6857999"/>
              <a:gd name="connsiteX136" fmla="*/ 7635707 w 12191998"/>
              <a:gd name="connsiteY136" fmla="*/ 4322916 h 6857999"/>
              <a:gd name="connsiteX137" fmla="*/ 7653852 w 12191998"/>
              <a:gd name="connsiteY137" fmla="*/ 4314950 h 6857999"/>
              <a:gd name="connsiteX138" fmla="*/ 7657946 w 12191998"/>
              <a:gd name="connsiteY138" fmla="*/ 4298464 h 6857999"/>
              <a:gd name="connsiteX139" fmla="*/ 7657946 w 12191998"/>
              <a:gd name="connsiteY139" fmla="*/ 4118117 h 6857999"/>
              <a:gd name="connsiteX140" fmla="*/ 7655512 w 12191998"/>
              <a:gd name="connsiteY140" fmla="*/ 4090789 h 6857999"/>
              <a:gd name="connsiteX141" fmla="*/ 7633383 w 12191998"/>
              <a:gd name="connsiteY141" fmla="*/ 4085478 h 6857999"/>
              <a:gd name="connsiteX142" fmla="*/ 7496630 w 12191998"/>
              <a:gd name="connsiteY142" fmla="*/ 3918187 h 6857999"/>
              <a:gd name="connsiteX143" fmla="*/ 7496630 w 12191998"/>
              <a:gd name="connsiteY143" fmla="*/ 3654859 h 6857999"/>
              <a:gd name="connsiteX144" fmla="*/ 7502604 w 12191998"/>
              <a:gd name="connsiteY144" fmla="*/ 3642135 h 6857999"/>
              <a:gd name="connsiteX145" fmla="*/ 7520860 w 12191998"/>
              <a:gd name="connsiteY145" fmla="*/ 3632509 h 6857999"/>
              <a:gd name="connsiteX146" fmla="*/ 7556819 w 12191998"/>
              <a:gd name="connsiteY146" fmla="*/ 3631956 h 6857999"/>
              <a:gd name="connsiteX147" fmla="*/ 7753541 w 12191998"/>
              <a:gd name="connsiteY147" fmla="*/ 3617904 h 6857999"/>
              <a:gd name="connsiteX148" fmla="*/ 8120320 w 12191998"/>
              <a:gd name="connsiteY148" fmla="*/ 3131078 h 6857999"/>
              <a:gd name="connsiteX149" fmla="*/ 8120320 w 12191998"/>
              <a:gd name="connsiteY149" fmla="*/ 2323390 h 6857999"/>
              <a:gd name="connsiteX150" fmla="*/ 8109256 w 12191998"/>
              <a:gd name="connsiteY150" fmla="*/ 2297943 h 6857999"/>
              <a:gd name="connsiteX151" fmla="*/ 8087127 w 12191998"/>
              <a:gd name="connsiteY151" fmla="*/ 2289645 h 6857999"/>
              <a:gd name="connsiteX152" fmla="*/ 7865843 w 12191998"/>
              <a:gd name="connsiteY152" fmla="*/ 2289645 h 6857999"/>
              <a:gd name="connsiteX153" fmla="*/ 7845816 w 12191998"/>
              <a:gd name="connsiteY153" fmla="*/ 2296062 h 6857999"/>
              <a:gd name="connsiteX154" fmla="*/ 7837187 w 12191998"/>
              <a:gd name="connsiteY154" fmla="*/ 2319739 h 6857999"/>
              <a:gd name="connsiteX155" fmla="*/ 7837187 w 12191998"/>
              <a:gd name="connsiteY155" fmla="*/ 2375835 h 6857999"/>
              <a:gd name="connsiteX156" fmla="*/ 7827450 w 12191998"/>
              <a:gd name="connsiteY156" fmla="*/ 2384022 h 6857999"/>
              <a:gd name="connsiteX157" fmla="*/ 7812071 w 12191998"/>
              <a:gd name="connsiteY157" fmla="*/ 2377053 h 6857999"/>
              <a:gd name="connsiteX158" fmla="*/ 7508579 w 12191998"/>
              <a:gd name="connsiteY158" fmla="*/ 2283892 h 6857999"/>
              <a:gd name="connsiteX159" fmla="*/ 8727746 w 12191998"/>
              <a:gd name="connsiteY159" fmla="*/ 2266521 h 6857999"/>
              <a:gd name="connsiteX160" fmla="*/ 8292812 w 12191998"/>
              <a:gd name="connsiteY160" fmla="*/ 2390329 h 6857999"/>
              <a:gd name="connsiteX161" fmla="*/ 8276436 w 12191998"/>
              <a:gd name="connsiteY161" fmla="*/ 2415888 h 6857999"/>
              <a:gd name="connsiteX162" fmla="*/ 8284956 w 12191998"/>
              <a:gd name="connsiteY162" fmla="*/ 2434808 h 6857999"/>
              <a:gd name="connsiteX163" fmla="*/ 8390398 w 12191998"/>
              <a:gd name="connsiteY163" fmla="*/ 2544122 h 6857999"/>
              <a:gd name="connsiteX164" fmla="*/ 8410424 w 12191998"/>
              <a:gd name="connsiteY164" fmla="*/ 2554522 h 6857999"/>
              <a:gd name="connsiteX165" fmla="*/ 8436867 w 12191998"/>
              <a:gd name="connsiteY165" fmla="*/ 2541577 h 6857999"/>
              <a:gd name="connsiteX166" fmla="*/ 8708384 w 12191998"/>
              <a:gd name="connsiteY166" fmla="*/ 2453063 h 6857999"/>
              <a:gd name="connsiteX167" fmla="*/ 8909642 w 12191998"/>
              <a:gd name="connsiteY167" fmla="*/ 2606081 h 6857999"/>
              <a:gd name="connsiteX168" fmla="*/ 8905880 w 12191998"/>
              <a:gd name="connsiteY168" fmla="*/ 2618916 h 6857999"/>
              <a:gd name="connsiteX169" fmla="*/ 8894816 w 12191998"/>
              <a:gd name="connsiteY169" fmla="*/ 2624116 h 6857999"/>
              <a:gd name="connsiteX170" fmla="*/ 8194340 w 12191998"/>
              <a:gd name="connsiteY170" fmla="*/ 2947524 h 6857999"/>
              <a:gd name="connsiteX171" fmla="*/ 8571187 w 12191998"/>
              <a:gd name="connsiteY171" fmla="*/ 3231210 h 6857999"/>
              <a:gd name="connsiteX172" fmla="*/ 8899462 w 12191998"/>
              <a:gd name="connsiteY172" fmla="*/ 3102533 h 6857999"/>
              <a:gd name="connsiteX173" fmla="*/ 8907318 w 12191998"/>
              <a:gd name="connsiteY173" fmla="*/ 3100099 h 6857999"/>
              <a:gd name="connsiteX174" fmla="*/ 8911080 w 12191998"/>
              <a:gd name="connsiteY174" fmla="*/ 3109393 h 6857999"/>
              <a:gd name="connsiteX175" fmla="*/ 8911080 w 12191998"/>
              <a:gd name="connsiteY175" fmla="*/ 3177217 h 6857999"/>
              <a:gd name="connsiteX176" fmla="*/ 8917829 w 12191998"/>
              <a:gd name="connsiteY176" fmla="*/ 3202775 h 6857999"/>
              <a:gd name="connsiteX177" fmla="*/ 8939958 w 12191998"/>
              <a:gd name="connsiteY177" fmla="*/ 3208528 h 6857999"/>
              <a:gd name="connsiteX178" fmla="*/ 9178392 w 12191998"/>
              <a:gd name="connsiteY178" fmla="*/ 3208528 h 6857999"/>
              <a:gd name="connsiteX179" fmla="*/ 9202290 w 12191998"/>
              <a:gd name="connsiteY179" fmla="*/ 3202554 h 6857999"/>
              <a:gd name="connsiteX180" fmla="*/ 9211584 w 12191998"/>
              <a:gd name="connsiteY180" fmla="*/ 3178323 h 6857999"/>
              <a:gd name="connsiteX181" fmla="*/ 9211584 w 12191998"/>
              <a:gd name="connsiteY181" fmla="*/ 2741176 h 6857999"/>
              <a:gd name="connsiteX182" fmla="*/ 8727746 w 12191998"/>
              <a:gd name="connsiteY182" fmla="*/ 2266521 h 6857999"/>
              <a:gd name="connsiteX183" fmla="*/ 6519770 w 12191998"/>
              <a:gd name="connsiteY183" fmla="*/ 2266521 h 6857999"/>
              <a:gd name="connsiteX184" fmla="*/ 5931597 w 12191998"/>
              <a:gd name="connsiteY184" fmla="*/ 2748810 h 6857999"/>
              <a:gd name="connsiteX185" fmla="*/ 6519770 w 12191998"/>
              <a:gd name="connsiteY185" fmla="*/ 3230988 h 6857999"/>
              <a:gd name="connsiteX186" fmla="*/ 6943862 w 12191998"/>
              <a:gd name="connsiteY186" fmla="*/ 3072328 h 6857999"/>
              <a:gd name="connsiteX187" fmla="*/ 6951828 w 12191998"/>
              <a:gd name="connsiteY187" fmla="*/ 3050974 h 6857999"/>
              <a:gd name="connsiteX188" fmla="*/ 6945742 w 12191998"/>
              <a:gd name="connsiteY188" fmla="*/ 3036369 h 6857999"/>
              <a:gd name="connsiteX189" fmla="*/ 6754663 w 12191998"/>
              <a:gd name="connsiteY189" fmla="*/ 2914663 h 6857999"/>
              <a:gd name="connsiteX190" fmla="*/ 6736408 w 12191998"/>
              <a:gd name="connsiteY190" fmla="*/ 2912118 h 6857999"/>
              <a:gd name="connsiteX191" fmla="*/ 6723684 w 12191998"/>
              <a:gd name="connsiteY191" fmla="*/ 2918978 h 6857999"/>
              <a:gd name="connsiteX192" fmla="*/ 6504501 w 12191998"/>
              <a:gd name="connsiteY192" fmla="*/ 3015347 h 6857999"/>
              <a:gd name="connsiteX193" fmla="*/ 6259318 w 12191998"/>
              <a:gd name="connsiteY193" fmla="*/ 2863989 h 6857999"/>
              <a:gd name="connsiteX194" fmla="*/ 6262195 w 12191998"/>
              <a:gd name="connsiteY194" fmla="*/ 2839537 h 6857999"/>
              <a:gd name="connsiteX195" fmla="*/ 6282221 w 12191998"/>
              <a:gd name="connsiteY195" fmla="*/ 2837656 h 6857999"/>
              <a:gd name="connsiteX196" fmla="*/ 6983803 w 12191998"/>
              <a:gd name="connsiteY196" fmla="*/ 2837656 h 6857999"/>
              <a:gd name="connsiteX197" fmla="*/ 7006485 w 12191998"/>
              <a:gd name="connsiteY197" fmla="*/ 2824821 h 6857999"/>
              <a:gd name="connsiteX198" fmla="*/ 7016332 w 12191998"/>
              <a:gd name="connsiteY198" fmla="*/ 2797714 h 6857999"/>
              <a:gd name="connsiteX199" fmla="*/ 7016332 w 12191998"/>
              <a:gd name="connsiteY199" fmla="*/ 2748810 h 6857999"/>
              <a:gd name="connsiteX200" fmla="*/ 6519770 w 12191998"/>
              <a:gd name="connsiteY200" fmla="*/ 2266521 h 6857999"/>
              <a:gd name="connsiteX201" fmla="*/ 4828495 w 12191998"/>
              <a:gd name="connsiteY201" fmla="*/ 2266521 h 6857999"/>
              <a:gd name="connsiteX202" fmla="*/ 4529761 w 12191998"/>
              <a:gd name="connsiteY202" fmla="*/ 2414007 h 6857999"/>
              <a:gd name="connsiteX203" fmla="*/ 4525445 w 12191998"/>
              <a:gd name="connsiteY203" fmla="*/ 2414007 h 6857999"/>
              <a:gd name="connsiteX204" fmla="*/ 4525445 w 12191998"/>
              <a:gd name="connsiteY204" fmla="*/ 2305244 h 6857999"/>
              <a:gd name="connsiteX205" fmla="*/ 4519028 w 12191998"/>
              <a:gd name="connsiteY205" fmla="*/ 2297058 h 6857999"/>
              <a:gd name="connsiteX206" fmla="*/ 4501879 w 12191998"/>
              <a:gd name="connsiteY206" fmla="*/ 2289201 h 6857999"/>
              <a:gd name="connsiteX207" fmla="*/ 4241870 w 12191998"/>
              <a:gd name="connsiteY207" fmla="*/ 2289201 h 6857999"/>
              <a:gd name="connsiteX208" fmla="*/ 4223613 w 12191998"/>
              <a:gd name="connsiteY208" fmla="*/ 2300267 h 6857999"/>
              <a:gd name="connsiteX209" fmla="*/ 4222286 w 12191998"/>
              <a:gd name="connsiteY209" fmla="*/ 2302258 h 6857999"/>
              <a:gd name="connsiteX210" fmla="*/ 4222286 w 12191998"/>
              <a:gd name="connsiteY210" fmla="*/ 3178655 h 6857999"/>
              <a:gd name="connsiteX211" fmla="*/ 4234567 w 12191998"/>
              <a:gd name="connsiteY211" fmla="*/ 3199235 h 6857999"/>
              <a:gd name="connsiteX212" fmla="*/ 4255257 w 12191998"/>
              <a:gd name="connsiteY212" fmla="*/ 3207975 h 6857999"/>
              <a:gd name="connsiteX213" fmla="*/ 4509292 w 12191998"/>
              <a:gd name="connsiteY213" fmla="*/ 3207975 h 6857999"/>
              <a:gd name="connsiteX214" fmla="*/ 4530203 w 12191998"/>
              <a:gd name="connsiteY214" fmla="*/ 3195583 h 6857999"/>
              <a:gd name="connsiteX215" fmla="*/ 4538391 w 12191998"/>
              <a:gd name="connsiteY215" fmla="*/ 3176885 h 6857999"/>
              <a:gd name="connsiteX216" fmla="*/ 4538391 w 12191998"/>
              <a:gd name="connsiteY216" fmla="*/ 2750580 h 6857999"/>
              <a:gd name="connsiteX217" fmla="*/ 4727921 w 12191998"/>
              <a:gd name="connsiteY217" fmla="*/ 2516129 h 6857999"/>
              <a:gd name="connsiteX218" fmla="*/ 4868989 w 12191998"/>
              <a:gd name="connsiteY218" fmla="*/ 2722256 h 6857999"/>
              <a:gd name="connsiteX219" fmla="*/ 4868989 w 12191998"/>
              <a:gd name="connsiteY219" fmla="*/ 3181421 h 6857999"/>
              <a:gd name="connsiteX220" fmla="*/ 4880055 w 12191998"/>
              <a:gd name="connsiteY220" fmla="*/ 3199235 h 6857999"/>
              <a:gd name="connsiteX221" fmla="*/ 4902182 w 12191998"/>
              <a:gd name="connsiteY221" fmla="*/ 3208307 h 6857999"/>
              <a:gd name="connsiteX222" fmla="*/ 5153561 w 12191998"/>
              <a:gd name="connsiteY222" fmla="*/ 3208307 h 6857999"/>
              <a:gd name="connsiteX223" fmla="*/ 5175691 w 12191998"/>
              <a:gd name="connsiteY223" fmla="*/ 3195583 h 6857999"/>
              <a:gd name="connsiteX224" fmla="*/ 5184873 w 12191998"/>
              <a:gd name="connsiteY224" fmla="*/ 3172459 h 6857999"/>
              <a:gd name="connsiteX225" fmla="*/ 5184873 w 12191998"/>
              <a:gd name="connsiteY225" fmla="*/ 2722256 h 6857999"/>
              <a:gd name="connsiteX226" fmla="*/ 5376505 w 12191998"/>
              <a:gd name="connsiteY226" fmla="*/ 2516129 h 6857999"/>
              <a:gd name="connsiteX227" fmla="*/ 5515472 w 12191998"/>
              <a:gd name="connsiteY227" fmla="*/ 2673020 h 6857999"/>
              <a:gd name="connsiteX228" fmla="*/ 5515140 w 12191998"/>
              <a:gd name="connsiteY228" fmla="*/ 3180425 h 6857999"/>
              <a:gd name="connsiteX229" fmla="*/ 5527200 w 12191998"/>
              <a:gd name="connsiteY229" fmla="*/ 3200452 h 6857999"/>
              <a:gd name="connsiteX230" fmla="*/ 5543022 w 12191998"/>
              <a:gd name="connsiteY230" fmla="*/ 3207975 h 6857999"/>
              <a:gd name="connsiteX231" fmla="*/ 5805355 w 12191998"/>
              <a:gd name="connsiteY231" fmla="*/ 3207975 h 6857999"/>
              <a:gd name="connsiteX232" fmla="*/ 5822615 w 12191998"/>
              <a:gd name="connsiteY232" fmla="*/ 3196911 h 6857999"/>
              <a:gd name="connsiteX233" fmla="*/ 5830913 w 12191998"/>
              <a:gd name="connsiteY233" fmla="*/ 3177770 h 6857999"/>
              <a:gd name="connsiteX234" fmla="*/ 5830913 w 12191998"/>
              <a:gd name="connsiteY234" fmla="*/ 2665496 h 6857999"/>
              <a:gd name="connsiteX235" fmla="*/ 5468670 w 12191998"/>
              <a:gd name="connsiteY235" fmla="*/ 2266521 h 6857999"/>
              <a:gd name="connsiteX236" fmla="*/ 5144490 w 12191998"/>
              <a:gd name="connsiteY236" fmla="*/ 2431046 h 6857999"/>
              <a:gd name="connsiteX237" fmla="*/ 4828495 w 12191998"/>
              <a:gd name="connsiteY237" fmla="*/ 2266521 h 6857999"/>
              <a:gd name="connsiteX238" fmla="*/ 3550908 w 12191998"/>
              <a:gd name="connsiteY238" fmla="*/ 2241405 h 6857999"/>
              <a:gd name="connsiteX239" fmla="*/ 2995263 w 12191998"/>
              <a:gd name="connsiteY239" fmla="*/ 2736860 h 6857999"/>
              <a:gd name="connsiteX240" fmla="*/ 3550908 w 12191998"/>
              <a:gd name="connsiteY240" fmla="*/ 3230214 h 6857999"/>
              <a:gd name="connsiteX241" fmla="*/ 4104783 w 12191998"/>
              <a:gd name="connsiteY241" fmla="*/ 2729447 h 6857999"/>
              <a:gd name="connsiteX242" fmla="*/ 3550908 w 12191998"/>
              <a:gd name="connsiteY242" fmla="*/ 2241405 h 6857999"/>
              <a:gd name="connsiteX243" fmla="*/ 0 w 12191998"/>
              <a:gd name="connsiteY243" fmla="*/ 0 h 6857999"/>
              <a:gd name="connsiteX244" fmla="*/ 12191998 w 12191998"/>
              <a:gd name="connsiteY244" fmla="*/ 0 h 6857999"/>
              <a:gd name="connsiteX245" fmla="*/ 12191998 w 12191998"/>
              <a:gd name="connsiteY245" fmla="*/ 6857999 h 6857999"/>
              <a:gd name="connsiteX246" fmla="*/ 0 w 12191998"/>
              <a:gd name="connsiteY24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1998" h="6857999">
                <a:moveTo>
                  <a:pt x="8060937" y="3903353"/>
                </a:moveTo>
                <a:cubicBezTo>
                  <a:pt x="7929742" y="3903353"/>
                  <a:pt x="7823388" y="3997868"/>
                  <a:pt x="7823388" y="4114458"/>
                </a:cubicBezTo>
                <a:cubicBezTo>
                  <a:pt x="7823388" y="4231049"/>
                  <a:pt x="7929742" y="4325564"/>
                  <a:pt x="8060937" y="4325564"/>
                </a:cubicBezTo>
                <a:cubicBezTo>
                  <a:pt x="8192131" y="4325564"/>
                  <a:pt x="8298486" y="4231049"/>
                  <a:pt x="8298486" y="4114458"/>
                </a:cubicBezTo>
                <a:cubicBezTo>
                  <a:pt x="8298486" y="3997868"/>
                  <a:pt x="8192131" y="3903353"/>
                  <a:pt x="8060937" y="3903353"/>
                </a:cubicBezTo>
                <a:close/>
                <a:moveTo>
                  <a:pt x="4852282" y="3614252"/>
                </a:moveTo>
                <a:cubicBezTo>
                  <a:pt x="5068697" y="3614252"/>
                  <a:pt x="5114061" y="3747023"/>
                  <a:pt x="5114061" y="3852797"/>
                </a:cubicBezTo>
                <a:cubicBezTo>
                  <a:pt x="5114061" y="4060804"/>
                  <a:pt x="4938582" y="4091120"/>
                  <a:pt x="4852282" y="4091120"/>
                </a:cubicBezTo>
                <a:cubicBezTo>
                  <a:pt x="4701255" y="4091120"/>
                  <a:pt x="4590612" y="4006589"/>
                  <a:pt x="4590612" y="3852797"/>
                </a:cubicBezTo>
                <a:cubicBezTo>
                  <a:pt x="4590392" y="3727992"/>
                  <a:pt x="4637194" y="3614252"/>
                  <a:pt x="4852282" y="3614252"/>
                </a:cubicBezTo>
                <a:close/>
                <a:moveTo>
                  <a:pt x="3700054" y="3600533"/>
                </a:moveTo>
                <a:cubicBezTo>
                  <a:pt x="3863472" y="3600533"/>
                  <a:pt x="3961391" y="3695132"/>
                  <a:pt x="3961391" y="3832881"/>
                </a:cubicBezTo>
                <a:cubicBezTo>
                  <a:pt x="3961391" y="3967312"/>
                  <a:pt x="3890579" y="4065230"/>
                  <a:pt x="3700054" y="4065230"/>
                </a:cubicBezTo>
                <a:cubicBezTo>
                  <a:pt x="3536635" y="4065230"/>
                  <a:pt x="3438605" y="3970631"/>
                  <a:pt x="3438605" y="3832881"/>
                </a:cubicBezTo>
                <a:cubicBezTo>
                  <a:pt x="3438605" y="3695132"/>
                  <a:pt x="3554558" y="3600533"/>
                  <a:pt x="3700054" y="3600533"/>
                </a:cubicBezTo>
                <a:close/>
                <a:moveTo>
                  <a:pt x="5545898" y="3384781"/>
                </a:moveTo>
                <a:cubicBezTo>
                  <a:pt x="5538153" y="3387172"/>
                  <a:pt x="5531093" y="3391386"/>
                  <a:pt x="5525318" y="3397062"/>
                </a:cubicBezTo>
                <a:cubicBezTo>
                  <a:pt x="5519510" y="3405660"/>
                  <a:pt x="5516003" y="3415606"/>
                  <a:pt x="5515140" y="3425941"/>
                </a:cubicBezTo>
                <a:lnTo>
                  <a:pt x="5515140" y="4279987"/>
                </a:lnTo>
                <a:cubicBezTo>
                  <a:pt x="5517563" y="4285773"/>
                  <a:pt x="5521103" y="4291040"/>
                  <a:pt x="5525539" y="4295477"/>
                </a:cubicBezTo>
                <a:cubicBezTo>
                  <a:pt x="5531260" y="4299869"/>
                  <a:pt x="5537999" y="4302768"/>
                  <a:pt x="5545124" y="4303886"/>
                </a:cubicBezTo>
                <a:lnTo>
                  <a:pt x="5805686" y="4303886"/>
                </a:lnTo>
                <a:cubicBezTo>
                  <a:pt x="5813253" y="4301584"/>
                  <a:pt x="5820135" y="4297446"/>
                  <a:pt x="5825712" y="4291826"/>
                </a:cubicBezTo>
                <a:cubicBezTo>
                  <a:pt x="5828455" y="4288628"/>
                  <a:pt x="5830525" y="4284899"/>
                  <a:pt x="5831797" y="4280872"/>
                </a:cubicBezTo>
                <a:lnTo>
                  <a:pt x="5831797" y="3413438"/>
                </a:lnTo>
                <a:cubicBezTo>
                  <a:pt x="5829363" y="3405903"/>
                  <a:pt x="5825193" y="3399043"/>
                  <a:pt x="5819627" y="3393412"/>
                </a:cubicBezTo>
                <a:cubicBezTo>
                  <a:pt x="5813707" y="3388874"/>
                  <a:pt x="5806748" y="3385909"/>
                  <a:pt x="5799379" y="3384781"/>
                </a:cubicBezTo>
                <a:close/>
                <a:moveTo>
                  <a:pt x="3711782" y="3369844"/>
                </a:moveTo>
                <a:cubicBezTo>
                  <a:pt x="3563632" y="3369844"/>
                  <a:pt x="3458743" y="3427931"/>
                  <a:pt x="3408621" y="3494095"/>
                </a:cubicBezTo>
                <a:lnTo>
                  <a:pt x="3404307" y="3494095"/>
                </a:lnTo>
                <a:lnTo>
                  <a:pt x="3404307" y="3398390"/>
                </a:lnTo>
                <a:cubicBezTo>
                  <a:pt x="3401884" y="3391950"/>
                  <a:pt x="3398111" y="3386109"/>
                  <a:pt x="3393243" y="3381240"/>
                </a:cubicBezTo>
                <a:cubicBezTo>
                  <a:pt x="3387953" y="3377002"/>
                  <a:pt x="3381670" y="3374181"/>
                  <a:pt x="3374987" y="3373052"/>
                </a:cubicBezTo>
                <a:lnTo>
                  <a:pt x="3136664" y="3373052"/>
                </a:lnTo>
                <a:cubicBezTo>
                  <a:pt x="3129494" y="3375420"/>
                  <a:pt x="3122977" y="3379436"/>
                  <a:pt x="3117633" y="3384780"/>
                </a:cubicBezTo>
                <a:cubicBezTo>
                  <a:pt x="3114036" y="3389140"/>
                  <a:pt x="3111537" y="3394307"/>
                  <a:pt x="3110331" y="3399828"/>
                </a:cubicBezTo>
                <a:lnTo>
                  <a:pt x="3110331" y="4623088"/>
                </a:lnTo>
                <a:cubicBezTo>
                  <a:pt x="3112732" y="4630335"/>
                  <a:pt x="3116781" y="4636929"/>
                  <a:pt x="3122170" y="4642340"/>
                </a:cubicBezTo>
                <a:cubicBezTo>
                  <a:pt x="3125200" y="4644951"/>
                  <a:pt x="3128742" y="4646909"/>
                  <a:pt x="3132570" y="4648093"/>
                </a:cubicBezTo>
                <a:lnTo>
                  <a:pt x="3391805" y="4648093"/>
                </a:lnTo>
                <a:cubicBezTo>
                  <a:pt x="3396795" y="4645725"/>
                  <a:pt x="3401352" y="4642550"/>
                  <a:pt x="3405302" y="4638688"/>
                </a:cubicBezTo>
                <a:cubicBezTo>
                  <a:pt x="3407216" y="4636487"/>
                  <a:pt x="3408744" y="4633975"/>
                  <a:pt x="3409839" y="4631276"/>
                </a:cubicBezTo>
                <a:lnTo>
                  <a:pt x="3409839" y="4193796"/>
                </a:lnTo>
                <a:lnTo>
                  <a:pt x="3413933" y="4193796"/>
                </a:lnTo>
                <a:cubicBezTo>
                  <a:pt x="3487953" y="4282310"/>
                  <a:pt x="3614305" y="4315503"/>
                  <a:pt x="3749400" y="4315503"/>
                </a:cubicBezTo>
                <a:cubicBezTo>
                  <a:pt x="4050125" y="4315503"/>
                  <a:pt x="4233016" y="4080941"/>
                  <a:pt x="4233016" y="3825690"/>
                </a:cubicBezTo>
                <a:cubicBezTo>
                  <a:pt x="4232685" y="3547092"/>
                  <a:pt x="4025453" y="3369844"/>
                  <a:pt x="3711782" y="3369844"/>
                </a:cubicBezTo>
                <a:close/>
                <a:moveTo>
                  <a:pt x="6613705" y="3362099"/>
                </a:moveTo>
                <a:cubicBezTo>
                  <a:pt x="6467657" y="3362099"/>
                  <a:pt x="6365645" y="3426051"/>
                  <a:pt x="6316299" y="3492103"/>
                </a:cubicBezTo>
                <a:cubicBezTo>
                  <a:pt x="6312869" y="3496750"/>
                  <a:pt x="6307779" y="3503167"/>
                  <a:pt x="6303907" y="3501176"/>
                </a:cubicBezTo>
                <a:cubicBezTo>
                  <a:pt x="6300035" y="3499185"/>
                  <a:pt x="6300035" y="3489227"/>
                  <a:pt x="6300035" y="3489337"/>
                </a:cubicBezTo>
                <a:lnTo>
                  <a:pt x="6300035" y="3410672"/>
                </a:lnTo>
                <a:cubicBezTo>
                  <a:pt x="6297534" y="3404332"/>
                  <a:pt x="6293772" y="3398579"/>
                  <a:pt x="6288970" y="3393743"/>
                </a:cubicBezTo>
                <a:cubicBezTo>
                  <a:pt x="6283029" y="3389251"/>
                  <a:pt x="6276080" y="3386286"/>
                  <a:pt x="6268723" y="3385112"/>
                </a:cubicBezTo>
                <a:lnTo>
                  <a:pt x="6009820" y="3385112"/>
                </a:lnTo>
                <a:cubicBezTo>
                  <a:pt x="6003967" y="3387592"/>
                  <a:pt x="5998634" y="3391153"/>
                  <a:pt x="5994109" y="3395624"/>
                </a:cubicBezTo>
                <a:cubicBezTo>
                  <a:pt x="5990214" y="3400481"/>
                  <a:pt x="5987559" y="3406213"/>
                  <a:pt x="5986365" y="3412331"/>
                </a:cubicBezTo>
                <a:lnTo>
                  <a:pt x="5986365" y="4277884"/>
                </a:lnTo>
                <a:cubicBezTo>
                  <a:pt x="5988743" y="4285320"/>
                  <a:pt x="5992881" y="4292080"/>
                  <a:pt x="5998424" y="4297579"/>
                </a:cubicBezTo>
                <a:cubicBezTo>
                  <a:pt x="6002142" y="4300743"/>
                  <a:pt x="6006535" y="4303011"/>
                  <a:pt x="6011259" y="4304217"/>
                </a:cubicBezTo>
                <a:lnTo>
                  <a:pt x="6291183" y="4304217"/>
                </a:lnTo>
                <a:cubicBezTo>
                  <a:pt x="6296892" y="4301816"/>
                  <a:pt x="6302081" y="4298320"/>
                  <a:pt x="6306452" y="4293927"/>
                </a:cubicBezTo>
                <a:cubicBezTo>
                  <a:pt x="6309672" y="4290155"/>
                  <a:pt x="6311984" y="4285685"/>
                  <a:pt x="6313201" y="4280872"/>
                </a:cubicBezTo>
                <a:lnTo>
                  <a:pt x="6313201" y="3846269"/>
                </a:lnTo>
                <a:cubicBezTo>
                  <a:pt x="6313201" y="3727108"/>
                  <a:pt x="6339312" y="3611708"/>
                  <a:pt x="6509148" y="3611708"/>
                </a:cubicBezTo>
                <a:cubicBezTo>
                  <a:pt x="6676993" y="3611708"/>
                  <a:pt x="6679095" y="3747908"/>
                  <a:pt x="6679095" y="3853793"/>
                </a:cubicBezTo>
                <a:lnTo>
                  <a:pt x="6679095" y="4279433"/>
                </a:lnTo>
                <a:cubicBezTo>
                  <a:pt x="6681673" y="4285463"/>
                  <a:pt x="6685435" y="4290918"/>
                  <a:pt x="6690159" y="4295477"/>
                </a:cubicBezTo>
                <a:cubicBezTo>
                  <a:pt x="6695901" y="4299836"/>
                  <a:pt x="6702628" y="4302724"/>
                  <a:pt x="6709743" y="4303885"/>
                </a:cubicBezTo>
                <a:lnTo>
                  <a:pt x="6978271" y="4303885"/>
                </a:lnTo>
                <a:cubicBezTo>
                  <a:pt x="6985795" y="4301562"/>
                  <a:pt x="6992633" y="4297424"/>
                  <a:pt x="6998187" y="4291825"/>
                </a:cubicBezTo>
                <a:cubicBezTo>
                  <a:pt x="7002192" y="4286503"/>
                  <a:pt x="7004814" y="4280263"/>
                  <a:pt x="7005821" y="4273680"/>
                </a:cubicBezTo>
                <a:lnTo>
                  <a:pt x="7005821" y="3797034"/>
                </a:lnTo>
                <a:cubicBezTo>
                  <a:pt x="7005821" y="3551297"/>
                  <a:pt x="6944747" y="3362099"/>
                  <a:pt x="6613705" y="3362099"/>
                </a:cubicBezTo>
                <a:close/>
                <a:moveTo>
                  <a:pt x="4852282" y="3358337"/>
                </a:moveTo>
                <a:cubicBezTo>
                  <a:pt x="4525334" y="3358337"/>
                  <a:pt x="4296637" y="3553289"/>
                  <a:pt x="4296637" y="3853792"/>
                </a:cubicBezTo>
                <a:cubicBezTo>
                  <a:pt x="4296637" y="4154297"/>
                  <a:pt x="4524892" y="4347146"/>
                  <a:pt x="4852282" y="4347146"/>
                </a:cubicBezTo>
                <a:cubicBezTo>
                  <a:pt x="5179450" y="4347146"/>
                  <a:pt x="5406157" y="4146884"/>
                  <a:pt x="5406157" y="3846380"/>
                </a:cubicBezTo>
                <a:cubicBezTo>
                  <a:pt x="5406157" y="3545875"/>
                  <a:pt x="5179229" y="3358337"/>
                  <a:pt x="4852282" y="3358337"/>
                </a:cubicBezTo>
                <a:close/>
                <a:moveTo>
                  <a:pt x="8738836" y="2804914"/>
                </a:moveTo>
                <a:cubicBezTo>
                  <a:pt x="8773600" y="2802596"/>
                  <a:pt x="8805831" y="2803108"/>
                  <a:pt x="8829979" y="2805127"/>
                </a:cubicBezTo>
                <a:cubicBezTo>
                  <a:pt x="8850437" y="2807329"/>
                  <a:pt x="8870076" y="2814343"/>
                  <a:pt x="8887292" y="2825596"/>
                </a:cubicBezTo>
                <a:cubicBezTo>
                  <a:pt x="8899020" y="2837435"/>
                  <a:pt x="8906654" y="2852703"/>
                  <a:pt x="8909088" y="2869189"/>
                </a:cubicBezTo>
                <a:cubicBezTo>
                  <a:pt x="8909088" y="2951728"/>
                  <a:pt x="8798446" y="3038029"/>
                  <a:pt x="8662356" y="3038029"/>
                </a:cubicBezTo>
                <a:cubicBezTo>
                  <a:pt x="8590550" y="3038029"/>
                  <a:pt x="8507457" y="3005943"/>
                  <a:pt x="8507457" y="2937898"/>
                </a:cubicBezTo>
                <a:cubicBezTo>
                  <a:pt x="8507457" y="2844294"/>
                  <a:pt x="8634544" y="2811869"/>
                  <a:pt x="8738836" y="2804914"/>
                </a:cubicBezTo>
                <a:close/>
                <a:moveTo>
                  <a:pt x="7568769" y="2505065"/>
                </a:moveTo>
                <a:cubicBezTo>
                  <a:pt x="7784742" y="2505065"/>
                  <a:pt x="7834310" y="2662288"/>
                  <a:pt x="7834310" y="2749917"/>
                </a:cubicBezTo>
                <a:cubicBezTo>
                  <a:pt x="7834310" y="2947192"/>
                  <a:pt x="7640464" y="2985917"/>
                  <a:pt x="7588573" y="2985917"/>
                </a:cubicBezTo>
                <a:cubicBezTo>
                  <a:pt x="7417852" y="2985917"/>
                  <a:pt x="7346156" y="2886339"/>
                  <a:pt x="7346156" y="2742504"/>
                </a:cubicBezTo>
                <a:cubicBezTo>
                  <a:pt x="7346156" y="2598669"/>
                  <a:pt x="7476825" y="2505065"/>
                  <a:pt x="7568769" y="2505065"/>
                </a:cubicBezTo>
                <a:close/>
                <a:moveTo>
                  <a:pt x="3550908" y="2497320"/>
                </a:moveTo>
                <a:cubicBezTo>
                  <a:pt x="3767324" y="2497320"/>
                  <a:pt x="3812577" y="2630091"/>
                  <a:pt x="3812577" y="2735754"/>
                </a:cubicBezTo>
                <a:cubicBezTo>
                  <a:pt x="3812577" y="2943872"/>
                  <a:pt x="3637209" y="2974188"/>
                  <a:pt x="3550908" y="2974188"/>
                </a:cubicBezTo>
                <a:cubicBezTo>
                  <a:pt x="3399881" y="2974188"/>
                  <a:pt x="3289239" y="2889547"/>
                  <a:pt x="3289239" y="2735754"/>
                </a:cubicBezTo>
                <a:cubicBezTo>
                  <a:pt x="3289239" y="2611060"/>
                  <a:pt x="3336483" y="2497320"/>
                  <a:pt x="3550908" y="2497320"/>
                </a:cubicBezTo>
                <a:close/>
                <a:moveTo>
                  <a:pt x="6489786" y="2470213"/>
                </a:moveTo>
                <a:cubicBezTo>
                  <a:pt x="6598326" y="2470213"/>
                  <a:pt x="6679095" y="2537815"/>
                  <a:pt x="6688942" y="2622457"/>
                </a:cubicBezTo>
                <a:cubicBezTo>
                  <a:pt x="6689960" y="2628210"/>
                  <a:pt x="6688145" y="2634096"/>
                  <a:pt x="6684074" y="2638279"/>
                </a:cubicBezTo>
                <a:cubicBezTo>
                  <a:pt x="6679969" y="2642737"/>
                  <a:pt x="6674072" y="2645094"/>
                  <a:pt x="6668030" y="2644696"/>
                </a:cubicBezTo>
                <a:lnTo>
                  <a:pt x="6272153" y="2644696"/>
                </a:lnTo>
                <a:cubicBezTo>
                  <a:pt x="6272153" y="2644696"/>
                  <a:pt x="6262637" y="2645913"/>
                  <a:pt x="6261088" y="2640159"/>
                </a:cubicBezTo>
                <a:cubicBezTo>
                  <a:pt x="6259960" y="2635104"/>
                  <a:pt x="6260181" y="2629837"/>
                  <a:pt x="6261752" y="2624891"/>
                </a:cubicBezTo>
                <a:cubicBezTo>
                  <a:pt x="6279566" y="2543569"/>
                  <a:pt x="6356241" y="2470213"/>
                  <a:pt x="6489786" y="2470213"/>
                </a:cubicBezTo>
                <a:close/>
                <a:moveTo>
                  <a:pt x="7508579" y="2283892"/>
                </a:moveTo>
                <a:cubicBezTo>
                  <a:pt x="7190483" y="2291304"/>
                  <a:pt x="7096215" y="2627767"/>
                  <a:pt x="7096215" y="2749474"/>
                </a:cubicBezTo>
                <a:cubicBezTo>
                  <a:pt x="7096215" y="2975737"/>
                  <a:pt x="7217147" y="3210963"/>
                  <a:pt x="7544206" y="3210963"/>
                </a:cubicBezTo>
                <a:cubicBezTo>
                  <a:pt x="7636482" y="3210963"/>
                  <a:pt x="7748783" y="3191601"/>
                  <a:pt x="7824130" y="3114261"/>
                </a:cubicBezTo>
                <a:cubicBezTo>
                  <a:pt x="7828778" y="3109393"/>
                  <a:pt x="7829552" y="3111384"/>
                  <a:pt x="7835195" y="3111384"/>
                </a:cubicBezTo>
                <a:cubicBezTo>
                  <a:pt x="7840837" y="3111384"/>
                  <a:pt x="7841944" y="3124218"/>
                  <a:pt x="7841944" y="3124218"/>
                </a:cubicBezTo>
                <a:lnTo>
                  <a:pt x="7841944" y="3187948"/>
                </a:lnTo>
                <a:cubicBezTo>
                  <a:pt x="7841944" y="3338091"/>
                  <a:pt x="7761729" y="3405803"/>
                  <a:pt x="7642788" y="3405803"/>
                </a:cubicBezTo>
                <a:cubicBezTo>
                  <a:pt x="7624310" y="3405803"/>
                  <a:pt x="7608046" y="3405803"/>
                  <a:pt x="7592999" y="3406357"/>
                </a:cubicBezTo>
                <a:lnTo>
                  <a:pt x="7520196" y="3406357"/>
                </a:lnTo>
                <a:cubicBezTo>
                  <a:pt x="7514399" y="3408049"/>
                  <a:pt x="7508136" y="3406490"/>
                  <a:pt x="7503822" y="3402262"/>
                </a:cubicBezTo>
                <a:cubicBezTo>
                  <a:pt x="7497106" y="3394120"/>
                  <a:pt x="7494273" y="3383454"/>
                  <a:pt x="7496077" y="3373054"/>
                </a:cubicBezTo>
                <a:lnTo>
                  <a:pt x="7496077" y="3309988"/>
                </a:lnTo>
                <a:cubicBezTo>
                  <a:pt x="7496077" y="3309988"/>
                  <a:pt x="7497957" y="3305450"/>
                  <a:pt x="7489217" y="3293613"/>
                </a:cubicBezTo>
                <a:cubicBezTo>
                  <a:pt x="7482113" y="3285845"/>
                  <a:pt x="7472366" y="3280999"/>
                  <a:pt x="7461888" y="3280004"/>
                </a:cubicBezTo>
                <a:lnTo>
                  <a:pt x="7202211" y="3280004"/>
                </a:lnTo>
                <a:cubicBezTo>
                  <a:pt x="7194886" y="3281829"/>
                  <a:pt x="7188060" y="3285225"/>
                  <a:pt x="7182185" y="3289961"/>
                </a:cubicBezTo>
                <a:cubicBezTo>
                  <a:pt x="7175391" y="3296124"/>
                  <a:pt x="7171065" y="3304533"/>
                  <a:pt x="7170014" y="3313638"/>
                </a:cubicBezTo>
                <a:lnTo>
                  <a:pt x="7170014" y="3387216"/>
                </a:lnTo>
                <a:cubicBezTo>
                  <a:pt x="7170512" y="3391398"/>
                  <a:pt x="7168897" y="3395547"/>
                  <a:pt x="7165699" y="3398279"/>
                </a:cubicBezTo>
                <a:cubicBezTo>
                  <a:pt x="7160078" y="3401765"/>
                  <a:pt x="7153960" y="3404376"/>
                  <a:pt x="7147554" y="3406024"/>
                </a:cubicBezTo>
                <a:lnTo>
                  <a:pt x="7067448" y="3406024"/>
                </a:lnTo>
                <a:cubicBezTo>
                  <a:pt x="7067448" y="3406024"/>
                  <a:pt x="7063465" y="3405250"/>
                  <a:pt x="7053176" y="3415650"/>
                </a:cubicBezTo>
                <a:cubicBezTo>
                  <a:pt x="7050255" y="3421592"/>
                  <a:pt x="7048606" y="3428065"/>
                  <a:pt x="7048307" y="3434681"/>
                </a:cubicBezTo>
                <a:lnTo>
                  <a:pt x="7048307" y="3613146"/>
                </a:lnTo>
                <a:cubicBezTo>
                  <a:pt x="7048307" y="3613146"/>
                  <a:pt x="7047422" y="3625870"/>
                  <a:pt x="7052844" y="3629521"/>
                </a:cubicBezTo>
                <a:cubicBezTo>
                  <a:pt x="7057192" y="3632265"/>
                  <a:pt x="7062337" y="3633471"/>
                  <a:pt x="7067448" y="3632951"/>
                </a:cubicBezTo>
                <a:lnTo>
                  <a:pt x="7145673" y="3632951"/>
                </a:lnTo>
                <a:cubicBezTo>
                  <a:pt x="7145673" y="3632951"/>
                  <a:pt x="7150651" y="3630517"/>
                  <a:pt x="7163928" y="3640475"/>
                </a:cubicBezTo>
                <a:cubicBezTo>
                  <a:pt x="7168597" y="3645288"/>
                  <a:pt x="7170844" y="3651960"/>
                  <a:pt x="7170014" y="3658620"/>
                </a:cubicBezTo>
                <a:lnTo>
                  <a:pt x="7170014" y="4048745"/>
                </a:lnTo>
                <a:cubicBezTo>
                  <a:pt x="7170014" y="4249228"/>
                  <a:pt x="7337748" y="4326788"/>
                  <a:pt x="7555602" y="4326788"/>
                </a:cubicBezTo>
                <a:cubicBezTo>
                  <a:pt x="7579058" y="4326788"/>
                  <a:pt x="7606608" y="4325461"/>
                  <a:pt x="7635707" y="4322916"/>
                </a:cubicBezTo>
                <a:cubicBezTo>
                  <a:pt x="7642633" y="4323038"/>
                  <a:pt x="7649260" y="4320128"/>
                  <a:pt x="7653852" y="4314950"/>
                </a:cubicBezTo>
                <a:cubicBezTo>
                  <a:pt x="7656319" y="4309783"/>
                  <a:pt x="7657714" y="4304184"/>
                  <a:pt x="7657946" y="4298464"/>
                </a:cubicBezTo>
                <a:lnTo>
                  <a:pt x="7657946" y="4118117"/>
                </a:lnTo>
                <a:cubicBezTo>
                  <a:pt x="7658455" y="4108934"/>
                  <a:pt x="7657636" y="4099729"/>
                  <a:pt x="7655512" y="4090789"/>
                </a:cubicBezTo>
                <a:cubicBezTo>
                  <a:pt x="7647988" y="4083818"/>
                  <a:pt x="7641128" y="4086031"/>
                  <a:pt x="7633383" y="4085478"/>
                </a:cubicBezTo>
                <a:cubicBezTo>
                  <a:pt x="7514111" y="4077622"/>
                  <a:pt x="7496630" y="4010573"/>
                  <a:pt x="7496630" y="3918187"/>
                </a:cubicBezTo>
                <a:lnTo>
                  <a:pt x="7496630" y="3654859"/>
                </a:lnTo>
                <a:cubicBezTo>
                  <a:pt x="7497537" y="3650189"/>
                  <a:pt x="7499595" y="3645819"/>
                  <a:pt x="7502604" y="3642135"/>
                </a:cubicBezTo>
                <a:cubicBezTo>
                  <a:pt x="7507052" y="3636492"/>
                  <a:pt x="7513691" y="3632995"/>
                  <a:pt x="7520860" y="3632509"/>
                </a:cubicBezTo>
                <a:lnTo>
                  <a:pt x="7556819" y="3631956"/>
                </a:lnTo>
                <a:cubicBezTo>
                  <a:pt x="7625860" y="3629743"/>
                  <a:pt x="7726765" y="3618236"/>
                  <a:pt x="7753541" y="3617904"/>
                </a:cubicBezTo>
                <a:cubicBezTo>
                  <a:pt x="7968297" y="3615359"/>
                  <a:pt x="8120320" y="3435676"/>
                  <a:pt x="8120320" y="3131078"/>
                </a:cubicBezTo>
                <a:lnTo>
                  <a:pt x="8120320" y="2323390"/>
                </a:lnTo>
                <a:cubicBezTo>
                  <a:pt x="8120065" y="2313799"/>
                  <a:pt x="8116104" y="2304669"/>
                  <a:pt x="8109256" y="2297943"/>
                </a:cubicBezTo>
                <a:cubicBezTo>
                  <a:pt x="8103403" y="2292146"/>
                  <a:pt x="8095348" y="2289125"/>
                  <a:pt x="8087127" y="2289645"/>
                </a:cubicBezTo>
                <a:lnTo>
                  <a:pt x="7865843" y="2289645"/>
                </a:lnTo>
                <a:cubicBezTo>
                  <a:pt x="7858684" y="2289810"/>
                  <a:pt x="7851735" y="2292035"/>
                  <a:pt x="7845816" y="2296062"/>
                </a:cubicBezTo>
                <a:cubicBezTo>
                  <a:pt x="7836965" y="2302037"/>
                  <a:pt x="7837187" y="2319739"/>
                  <a:pt x="7837187" y="2319739"/>
                </a:cubicBezTo>
                <a:lnTo>
                  <a:pt x="7837187" y="2375835"/>
                </a:lnTo>
                <a:cubicBezTo>
                  <a:pt x="7837187" y="2382030"/>
                  <a:pt x="7832761" y="2384022"/>
                  <a:pt x="7827450" y="2384022"/>
                </a:cubicBezTo>
                <a:cubicBezTo>
                  <a:pt x="7821674" y="2383536"/>
                  <a:pt x="7816242" y="2381068"/>
                  <a:pt x="7812071" y="2377053"/>
                </a:cubicBezTo>
                <a:cubicBezTo>
                  <a:pt x="7766043" y="2331800"/>
                  <a:pt x="7686049" y="2279798"/>
                  <a:pt x="7508579" y="2283892"/>
                </a:cubicBezTo>
                <a:close/>
                <a:moveTo>
                  <a:pt x="8727746" y="2266521"/>
                </a:moveTo>
                <a:cubicBezTo>
                  <a:pt x="8570192" y="2266521"/>
                  <a:pt x="8410645" y="2307790"/>
                  <a:pt x="8292812" y="2390329"/>
                </a:cubicBezTo>
                <a:cubicBezTo>
                  <a:pt x="8281747" y="2397853"/>
                  <a:pt x="8276436" y="2401394"/>
                  <a:pt x="8276436" y="2415888"/>
                </a:cubicBezTo>
                <a:cubicBezTo>
                  <a:pt x="8275507" y="2423289"/>
                  <a:pt x="8278793" y="2430592"/>
                  <a:pt x="8284956" y="2434808"/>
                </a:cubicBezTo>
                <a:lnTo>
                  <a:pt x="8390398" y="2544122"/>
                </a:lnTo>
                <a:cubicBezTo>
                  <a:pt x="8395300" y="2550263"/>
                  <a:pt x="8402579" y="2554047"/>
                  <a:pt x="8410424" y="2554522"/>
                </a:cubicBezTo>
                <a:cubicBezTo>
                  <a:pt x="8422263" y="2554522"/>
                  <a:pt x="8427795" y="2547773"/>
                  <a:pt x="8436867" y="2541577"/>
                </a:cubicBezTo>
                <a:cubicBezTo>
                  <a:pt x="8530803" y="2475856"/>
                  <a:pt x="8613231" y="2451072"/>
                  <a:pt x="8708384" y="2453063"/>
                </a:cubicBezTo>
                <a:cubicBezTo>
                  <a:pt x="8850891" y="2455608"/>
                  <a:pt x="8898909" y="2516240"/>
                  <a:pt x="8909642" y="2606081"/>
                </a:cubicBezTo>
                <a:cubicBezTo>
                  <a:pt x="8910494" y="2610718"/>
                  <a:pt x="8909100" y="2615475"/>
                  <a:pt x="8905880" y="2618916"/>
                </a:cubicBezTo>
                <a:cubicBezTo>
                  <a:pt x="8903568" y="2622711"/>
                  <a:pt x="8899209" y="2624758"/>
                  <a:pt x="8894816" y="2624116"/>
                </a:cubicBezTo>
                <a:cubicBezTo>
                  <a:pt x="8621419" y="2624116"/>
                  <a:pt x="8194340" y="2636065"/>
                  <a:pt x="8194340" y="2947524"/>
                </a:cubicBezTo>
                <a:cubicBezTo>
                  <a:pt x="8194340" y="3132959"/>
                  <a:pt x="8373027" y="3231210"/>
                  <a:pt x="8571187" y="3231210"/>
                </a:cubicBezTo>
                <a:cubicBezTo>
                  <a:pt x="8699864" y="3231210"/>
                  <a:pt x="8825664" y="3194034"/>
                  <a:pt x="8899462" y="3102533"/>
                </a:cubicBezTo>
                <a:cubicBezTo>
                  <a:pt x="8901277" y="3100099"/>
                  <a:pt x="8904453" y="3099114"/>
                  <a:pt x="8907318" y="3100099"/>
                </a:cubicBezTo>
                <a:cubicBezTo>
                  <a:pt x="8911412" y="3100874"/>
                  <a:pt x="8911080" y="3109393"/>
                  <a:pt x="8911080" y="3109393"/>
                </a:cubicBezTo>
                <a:lnTo>
                  <a:pt x="8911080" y="3177217"/>
                </a:lnTo>
                <a:cubicBezTo>
                  <a:pt x="8911080" y="3177217"/>
                  <a:pt x="8910306" y="3195694"/>
                  <a:pt x="8917829" y="3202775"/>
                </a:cubicBezTo>
                <a:cubicBezTo>
                  <a:pt x="8924291" y="3207255"/>
                  <a:pt x="8932135" y="3209292"/>
                  <a:pt x="8939958" y="3208528"/>
                </a:cubicBezTo>
                <a:lnTo>
                  <a:pt x="9178392" y="3208528"/>
                </a:lnTo>
                <a:cubicBezTo>
                  <a:pt x="9186823" y="3209602"/>
                  <a:pt x="9195353" y="3207466"/>
                  <a:pt x="9202290" y="3202554"/>
                </a:cubicBezTo>
                <a:cubicBezTo>
                  <a:pt x="9208763" y="3196214"/>
                  <a:pt x="9212149" y="3187362"/>
                  <a:pt x="9211584" y="3178323"/>
                </a:cubicBezTo>
                <a:lnTo>
                  <a:pt x="9211584" y="2741176"/>
                </a:lnTo>
                <a:cubicBezTo>
                  <a:pt x="9211584" y="2434808"/>
                  <a:pt x="9109019" y="2266521"/>
                  <a:pt x="8727746" y="2266521"/>
                </a:cubicBezTo>
                <a:close/>
                <a:moveTo>
                  <a:pt x="6519770" y="2266521"/>
                </a:moveTo>
                <a:cubicBezTo>
                  <a:pt x="6193043" y="2266521"/>
                  <a:pt x="5931597" y="2455608"/>
                  <a:pt x="5931597" y="2748810"/>
                </a:cubicBezTo>
                <a:cubicBezTo>
                  <a:pt x="5931597" y="3042013"/>
                  <a:pt x="6193043" y="3230988"/>
                  <a:pt x="6519770" y="3230988"/>
                </a:cubicBezTo>
                <a:cubicBezTo>
                  <a:pt x="6678099" y="3230988"/>
                  <a:pt x="6838198" y="3173566"/>
                  <a:pt x="6943862" y="3072328"/>
                </a:cubicBezTo>
                <a:cubicBezTo>
                  <a:pt x="6948210" y="3065966"/>
                  <a:pt x="6950943" y="3058630"/>
                  <a:pt x="6951828" y="3050974"/>
                </a:cubicBezTo>
                <a:cubicBezTo>
                  <a:pt x="6951407" y="3045586"/>
                  <a:pt x="6949272" y="3040463"/>
                  <a:pt x="6945742" y="3036369"/>
                </a:cubicBezTo>
                <a:lnTo>
                  <a:pt x="6754663" y="2914663"/>
                </a:lnTo>
                <a:cubicBezTo>
                  <a:pt x="6748999" y="2911897"/>
                  <a:pt x="6742603" y="2911000"/>
                  <a:pt x="6736408" y="2912118"/>
                </a:cubicBezTo>
                <a:cubicBezTo>
                  <a:pt x="6731772" y="2913578"/>
                  <a:pt x="6727446" y="2915902"/>
                  <a:pt x="6723684" y="2918978"/>
                </a:cubicBezTo>
                <a:cubicBezTo>
                  <a:pt x="6668241" y="2981623"/>
                  <a:pt x="6588147" y="3016841"/>
                  <a:pt x="6504501" y="3015347"/>
                </a:cubicBezTo>
                <a:cubicBezTo>
                  <a:pt x="6387221" y="3015347"/>
                  <a:pt x="6292290" y="2958920"/>
                  <a:pt x="6259318" y="2863989"/>
                </a:cubicBezTo>
                <a:cubicBezTo>
                  <a:pt x="6256773" y="2856686"/>
                  <a:pt x="6253565" y="2845290"/>
                  <a:pt x="6262195" y="2839537"/>
                </a:cubicBezTo>
                <a:cubicBezTo>
                  <a:pt x="6268435" y="2836549"/>
                  <a:pt x="6275538" y="2835885"/>
                  <a:pt x="6282221" y="2837656"/>
                </a:cubicBezTo>
                <a:lnTo>
                  <a:pt x="6983803" y="2837656"/>
                </a:lnTo>
                <a:cubicBezTo>
                  <a:pt x="6992367" y="2835465"/>
                  <a:pt x="7000190" y="2831028"/>
                  <a:pt x="7006485" y="2824821"/>
                </a:cubicBezTo>
                <a:cubicBezTo>
                  <a:pt x="7012028" y="2816778"/>
                  <a:pt x="7015414" y="2807439"/>
                  <a:pt x="7016332" y="2797714"/>
                </a:cubicBezTo>
                <a:lnTo>
                  <a:pt x="7016332" y="2748810"/>
                </a:lnTo>
                <a:cubicBezTo>
                  <a:pt x="7016332" y="2455608"/>
                  <a:pt x="6824700" y="2266521"/>
                  <a:pt x="6519770" y="2266521"/>
                </a:cubicBezTo>
                <a:close/>
                <a:moveTo>
                  <a:pt x="4828495" y="2266521"/>
                </a:moveTo>
                <a:cubicBezTo>
                  <a:pt x="4674923" y="2266521"/>
                  <a:pt x="4571694" y="2342089"/>
                  <a:pt x="4529761" y="2414007"/>
                </a:cubicBezTo>
                <a:lnTo>
                  <a:pt x="4525445" y="2414007"/>
                </a:lnTo>
                <a:lnTo>
                  <a:pt x="4525445" y="2305244"/>
                </a:lnTo>
                <a:cubicBezTo>
                  <a:pt x="4523609" y="2302290"/>
                  <a:pt x="4521462" y="2299547"/>
                  <a:pt x="4519028" y="2297058"/>
                </a:cubicBezTo>
                <a:cubicBezTo>
                  <a:pt x="4514060" y="2293043"/>
                  <a:pt x="4508163" y="2290332"/>
                  <a:pt x="4501879" y="2289201"/>
                </a:cubicBezTo>
                <a:lnTo>
                  <a:pt x="4241870" y="2289201"/>
                </a:lnTo>
                <a:cubicBezTo>
                  <a:pt x="4235042" y="2291505"/>
                  <a:pt x="4228814" y="2295278"/>
                  <a:pt x="4223613" y="2300267"/>
                </a:cubicBezTo>
                <a:cubicBezTo>
                  <a:pt x="4223613" y="2300820"/>
                  <a:pt x="4222729" y="2301594"/>
                  <a:pt x="4222286" y="2302258"/>
                </a:cubicBezTo>
                <a:lnTo>
                  <a:pt x="4222286" y="3178655"/>
                </a:lnTo>
                <a:cubicBezTo>
                  <a:pt x="4224609" y="3186422"/>
                  <a:pt x="4228824" y="3193503"/>
                  <a:pt x="4234567" y="3199235"/>
                </a:cubicBezTo>
                <a:cubicBezTo>
                  <a:pt x="4240619" y="3203837"/>
                  <a:pt x="4247734" y="3206836"/>
                  <a:pt x="4255257" y="3207975"/>
                </a:cubicBezTo>
                <a:lnTo>
                  <a:pt x="4509292" y="3207975"/>
                </a:lnTo>
                <a:cubicBezTo>
                  <a:pt x="4517192" y="3205663"/>
                  <a:pt x="4524384" y="3201403"/>
                  <a:pt x="4530203" y="3195583"/>
                </a:cubicBezTo>
                <a:cubicBezTo>
                  <a:pt x="4534441" y="3190129"/>
                  <a:pt x="4537261" y="3183700"/>
                  <a:pt x="4538391" y="3176885"/>
                </a:cubicBezTo>
                <a:lnTo>
                  <a:pt x="4538391" y="2750580"/>
                </a:lnTo>
                <a:cubicBezTo>
                  <a:pt x="4538391" y="2631419"/>
                  <a:pt x="4563728" y="2516129"/>
                  <a:pt x="4727921" y="2516129"/>
                </a:cubicBezTo>
                <a:cubicBezTo>
                  <a:pt x="4873193" y="2516129"/>
                  <a:pt x="4868989" y="2654211"/>
                  <a:pt x="4868989" y="2722256"/>
                </a:cubicBezTo>
                <a:lnTo>
                  <a:pt x="4868989" y="3181421"/>
                </a:lnTo>
                <a:cubicBezTo>
                  <a:pt x="4871324" y="3188104"/>
                  <a:pt x="4875108" y="3194178"/>
                  <a:pt x="4880055" y="3199235"/>
                </a:cubicBezTo>
                <a:cubicBezTo>
                  <a:pt x="4886515" y="3204136"/>
                  <a:pt x="4894137" y="3207256"/>
                  <a:pt x="4902182" y="3208307"/>
                </a:cubicBezTo>
                <a:lnTo>
                  <a:pt x="5153561" y="3208307"/>
                </a:lnTo>
                <a:cubicBezTo>
                  <a:pt x="5161926" y="3206072"/>
                  <a:pt x="5169548" y="3201691"/>
                  <a:pt x="5175691" y="3195583"/>
                </a:cubicBezTo>
                <a:cubicBezTo>
                  <a:pt x="5180692" y="3188790"/>
                  <a:pt x="5183855" y="3180824"/>
                  <a:pt x="5184873" y="3172459"/>
                </a:cubicBezTo>
                <a:lnTo>
                  <a:pt x="5184873" y="2722256"/>
                </a:lnTo>
                <a:cubicBezTo>
                  <a:pt x="5184873" y="2608737"/>
                  <a:pt x="5231232" y="2516129"/>
                  <a:pt x="5376505" y="2516129"/>
                </a:cubicBezTo>
                <a:cubicBezTo>
                  <a:pt x="5479624" y="2516129"/>
                  <a:pt x="5515472" y="2587936"/>
                  <a:pt x="5515472" y="2673020"/>
                </a:cubicBezTo>
                <a:lnTo>
                  <a:pt x="5515140" y="3180425"/>
                </a:lnTo>
                <a:cubicBezTo>
                  <a:pt x="5517530" y="3187960"/>
                  <a:pt x="5521668" y="3194820"/>
                  <a:pt x="5527200" y="3200452"/>
                </a:cubicBezTo>
                <a:cubicBezTo>
                  <a:pt x="5531825" y="3204147"/>
                  <a:pt x="5537236" y="3206725"/>
                  <a:pt x="5543022" y="3207975"/>
                </a:cubicBezTo>
                <a:lnTo>
                  <a:pt x="5805355" y="3207975"/>
                </a:lnTo>
                <a:cubicBezTo>
                  <a:pt x="5811816" y="3205530"/>
                  <a:pt x="5817691" y="3201757"/>
                  <a:pt x="5822615" y="3196911"/>
                </a:cubicBezTo>
                <a:cubicBezTo>
                  <a:pt x="5826929" y="3191323"/>
                  <a:pt x="5829784" y="3184740"/>
                  <a:pt x="5830913" y="3177770"/>
                </a:cubicBezTo>
                <a:lnTo>
                  <a:pt x="5830913" y="2665496"/>
                </a:lnTo>
                <a:cubicBezTo>
                  <a:pt x="5830913" y="2442331"/>
                  <a:pt x="5746713" y="2266521"/>
                  <a:pt x="5468670" y="2266521"/>
                </a:cubicBezTo>
                <a:cubicBezTo>
                  <a:pt x="5317091" y="2266521"/>
                  <a:pt x="5218066" y="2313765"/>
                  <a:pt x="5144490" y="2431046"/>
                </a:cubicBezTo>
                <a:cubicBezTo>
                  <a:pt x="5089168" y="2319408"/>
                  <a:pt x="4971776" y="2266521"/>
                  <a:pt x="4828495" y="2266521"/>
                </a:cubicBezTo>
                <a:close/>
                <a:moveTo>
                  <a:pt x="3550908" y="2241405"/>
                </a:moveTo>
                <a:cubicBezTo>
                  <a:pt x="3223186" y="2241405"/>
                  <a:pt x="2995263" y="2436356"/>
                  <a:pt x="2995263" y="2736860"/>
                </a:cubicBezTo>
                <a:cubicBezTo>
                  <a:pt x="2995263" y="3037365"/>
                  <a:pt x="3223739" y="3230214"/>
                  <a:pt x="3550908" y="3230214"/>
                </a:cubicBezTo>
                <a:cubicBezTo>
                  <a:pt x="3878077" y="3230214"/>
                  <a:pt x="4104783" y="3029952"/>
                  <a:pt x="4104783" y="2729447"/>
                </a:cubicBezTo>
                <a:cubicBezTo>
                  <a:pt x="4104783" y="2428943"/>
                  <a:pt x="3878630" y="2241405"/>
                  <a:pt x="3550908" y="2241405"/>
                </a:cubicBez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7999"/>
                </a:lnTo>
                <a:lnTo>
                  <a:pt x="0" y="685799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 tIns="720000" anchor="t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130731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826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vå innehållsdelar -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3D200C52-0E9F-4A30-AF94-AD8CEDCB11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8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vå innehållsdelar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DE40C990-0894-4BF9-8066-47C2A26E54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53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innehållsdel me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9530082" y="0"/>
            <a:ext cx="26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8258292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782082" y="2160000"/>
            <a:ext cx="2160000" cy="3924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7800" indent="0">
              <a:buNone/>
              <a:defRPr>
                <a:solidFill>
                  <a:schemeClr val="bg1"/>
                </a:solidFill>
              </a:defRPr>
            </a:lvl2pPr>
            <a:lvl3pPr marL="36195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6820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och skriv sammanfattning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36744D9-0C96-4791-9118-A80068F680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0A84E7F-94E4-4151-BA90-8E21C27045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61C86522-3BA8-4F5D-B5E4-600041211C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99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9530082" y="0"/>
            <a:ext cx="26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02293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782082" y="2160000"/>
            <a:ext cx="2160000" cy="3924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7800" indent="0">
              <a:buNone/>
              <a:defRPr>
                <a:solidFill>
                  <a:schemeClr val="bg1"/>
                </a:solidFill>
              </a:defRPr>
            </a:lvl2pPr>
            <a:lvl3pPr marL="36195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6820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och skriv sammanfattning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8E390131-FE65-4F76-AABA-F7DFCCA3F68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33EE3FD-A8B1-46CF-9A48-BC23C98C398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9F355E11-F15D-4F0F-876E-45ECD9607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50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338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218717" y="2160000"/>
            <a:ext cx="338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69435" y="2160000"/>
            <a:ext cx="338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3A4EF6D3-4AF6-42CB-84C4-AEE45A0A76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123183D-6F01-408E-8C12-547496C5E49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232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öger svar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299CF786-416F-4D45-B878-3AC24926FE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5819803 w 6096000"/>
              <a:gd name="connsiteY0" fmla="*/ 6523634 h 6858000"/>
              <a:gd name="connsiteX1" fmla="*/ 5723888 w 6096000"/>
              <a:gd name="connsiteY1" fmla="*/ 6608881 h 6858000"/>
              <a:gd name="connsiteX2" fmla="*/ 5819803 w 6096000"/>
              <a:gd name="connsiteY2" fmla="*/ 6694129 h 6858000"/>
              <a:gd name="connsiteX3" fmla="*/ 5915719 w 6096000"/>
              <a:gd name="connsiteY3" fmla="*/ 6608881 h 6858000"/>
              <a:gd name="connsiteX4" fmla="*/ 5819803 w 6096000"/>
              <a:gd name="connsiteY4" fmla="*/ 6523634 h 6858000"/>
              <a:gd name="connsiteX5" fmla="*/ 5481514 w 6096000"/>
              <a:gd name="connsiteY5" fmla="*/ 6398571 h 6858000"/>
              <a:gd name="connsiteX6" fmla="*/ 5587204 w 6096000"/>
              <a:gd name="connsiteY6" fmla="*/ 6494875 h 6858000"/>
              <a:gd name="connsiteX7" fmla="*/ 5481514 w 6096000"/>
              <a:gd name="connsiteY7" fmla="*/ 6591121 h 6858000"/>
              <a:gd name="connsiteX8" fmla="*/ 5375864 w 6096000"/>
              <a:gd name="connsiteY8" fmla="*/ 6494875 h 6858000"/>
              <a:gd name="connsiteX9" fmla="*/ 5481514 w 6096000"/>
              <a:gd name="connsiteY9" fmla="*/ 6398590 h 6858000"/>
              <a:gd name="connsiteX10" fmla="*/ 5481514 w 6096000"/>
              <a:gd name="connsiteY10" fmla="*/ 6295252 h 6858000"/>
              <a:gd name="connsiteX11" fmla="*/ 5257174 w 6096000"/>
              <a:gd name="connsiteY11" fmla="*/ 6495303 h 6858000"/>
              <a:gd name="connsiteX12" fmla="*/ 5481514 w 6096000"/>
              <a:gd name="connsiteY12" fmla="*/ 6694498 h 6858000"/>
              <a:gd name="connsiteX13" fmla="*/ 5705175 w 6096000"/>
              <a:gd name="connsiteY13" fmla="*/ 6492407 h 6858000"/>
              <a:gd name="connsiteX14" fmla="*/ 5481514 w 6096000"/>
              <a:gd name="connsiteY14" fmla="*/ 6295252 h 6858000"/>
              <a:gd name="connsiteX15" fmla="*/ 0 w 6096000"/>
              <a:gd name="connsiteY15" fmla="*/ 0 h 6858000"/>
              <a:gd name="connsiteX16" fmla="*/ 6096000 w 6096000"/>
              <a:gd name="connsiteY16" fmla="*/ 0 h 6858000"/>
              <a:gd name="connsiteX17" fmla="*/ 6096000 w 6096000"/>
              <a:gd name="connsiteY17" fmla="*/ 6858000 h 6858000"/>
              <a:gd name="connsiteX18" fmla="*/ 0 w 6096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6000" h="6858000">
                <a:moveTo>
                  <a:pt x="5819803" y="6523634"/>
                </a:moveTo>
                <a:cubicBezTo>
                  <a:pt x="5766831" y="6523634"/>
                  <a:pt x="5723888" y="6561801"/>
                  <a:pt x="5723888" y="6608881"/>
                </a:cubicBezTo>
                <a:cubicBezTo>
                  <a:pt x="5723888" y="6655962"/>
                  <a:pt x="5766831" y="6694129"/>
                  <a:pt x="5819803" y="6694129"/>
                </a:cubicBezTo>
                <a:cubicBezTo>
                  <a:pt x="5872776" y="6694129"/>
                  <a:pt x="5915719" y="6655962"/>
                  <a:pt x="5915719" y="6608881"/>
                </a:cubicBezTo>
                <a:cubicBezTo>
                  <a:pt x="5915719" y="6561801"/>
                  <a:pt x="5872776" y="6523634"/>
                  <a:pt x="5819803" y="6523634"/>
                </a:cubicBezTo>
                <a:close/>
                <a:moveTo>
                  <a:pt x="5481514" y="6398571"/>
                </a:moveTo>
                <a:cubicBezTo>
                  <a:pt x="5568958" y="6398571"/>
                  <a:pt x="5587204" y="6452378"/>
                  <a:pt x="5587204" y="6494875"/>
                </a:cubicBezTo>
                <a:cubicBezTo>
                  <a:pt x="5587204" y="6578898"/>
                  <a:pt x="5516356" y="6591121"/>
                  <a:pt x="5481514" y="6591121"/>
                </a:cubicBezTo>
                <a:cubicBezTo>
                  <a:pt x="5420557" y="6591121"/>
                  <a:pt x="5375864" y="6556979"/>
                  <a:pt x="5375864" y="6494875"/>
                </a:cubicBezTo>
                <a:cubicBezTo>
                  <a:pt x="5375864" y="6444527"/>
                  <a:pt x="5394790" y="6398590"/>
                  <a:pt x="5481514" y="6398590"/>
                </a:cubicBezTo>
                <a:close/>
                <a:moveTo>
                  <a:pt x="5481514" y="6295252"/>
                </a:moveTo>
                <a:cubicBezTo>
                  <a:pt x="5349397" y="6295252"/>
                  <a:pt x="5257174" y="6373970"/>
                  <a:pt x="5257174" y="6495303"/>
                </a:cubicBezTo>
                <a:cubicBezTo>
                  <a:pt x="5257174" y="6616635"/>
                  <a:pt x="5349436" y="6694498"/>
                  <a:pt x="5481514" y="6694498"/>
                </a:cubicBezTo>
                <a:cubicBezTo>
                  <a:pt x="5613651" y="6694498"/>
                  <a:pt x="5705175" y="6613642"/>
                  <a:pt x="5705175" y="6492407"/>
                </a:cubicBezTo>
                <a:cubicBezTo>
                  <a:pt x="5705175" y="6371172"/>
                  <a:pt x="5613631" y="6295252"/>
                  <a:pt x="5481514" y="6295252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44EF9359-BC15-4D1E-895F-1E0999A3336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18ED438-7D48-4F90-8852-8B2A93C6AED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205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höger vi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299CF786-416F-4D45-B878-3AC24926FE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5819803 w 6096000"/>
              <a:gd name="connsiteY0" fmla="*/ 6523634 h 6858000"/>
              <a:gd name="connsiteX1" fmla="*/ 5723888 w 6096000"/>
              <a:gd name="connsiteY1" fmla="*/ 6608881 h 6858000"/>
              <a:gd name="connsiteX2" fmla="*/ 5819803 w 6096000"/>
              <a:gd name="connsiteY2" fmla="*/ 6694129 h 6858000"/>
              <a:gd name="connsiteX3" fmla="*/ 5915719 w 6096000"/>
              <a:gd name="connsiteY3" fmla="*/ 6608881 h 6858000"/>
              <a:gd name="connsiteX4" fmla="*/ 5819803 w 6096000"/>
              <a:gd name="connsiteY4" fmla="*/ 6523634 h 6858000"/>
              <a:gd name="connsiteX5" fmla="*/ 5481514 w 6096000"/>
              <a:gd name="connsiteY5" fmla="*/ 6398571 h 6858000"/>
              <a:gd name="connsiteX6" fmla="*/ 5587204 w 6096000"/>
              <a:gd name="connsiteY6" fmla="*/ 6494875 h 6858000"/>
              <a:gd name="connsiteX7" fmla="*/ 5481514 w 6096000"/>
              <a:gd name="connsiteY7" fmla="*/ 6591121 h 6858000"/>
              <a:gd name="connsiteX8" fmla="*/ 5375864 w 6096000"/>
              <a:gd name="connsiteY8" fmla="*/ 6494875 h 6858000"/>
              <a:gd name="connsiteX9" fmla="*/ 5481514 w 6096000"/>
              <a:gd name="connsiteY9" fmla="*/ 6398590 h 6858000"/>
              <a:gd name="connsiteX10" fmla="*/ 5481514 w 6096000"/>
              <a:gd name="connsiteY10" fmla="*/ 6295252 h 6858000"/>
              <a:gd name="connsiteX11" fmla="*/ 5257174 w 6096000"/>
              <a:gd name="connsiteY11" fmla="*/ 6495303 h 6858000"/>
              <a:gd name="connsiteX12" fmla="*/ 5481514 w 6096000"/>
              <a:gd name="connsiteY12" fmla="*/ 6694498 h 6858000"/>
              <a:gd name="connsiteX13" fmla="*/ 5705175 w 6096000"/>
              <a:gd name="connsiteY13" fmla="*/ 6492407 h 6858000"/>
              <a:gd name="connsiteX14" fmla="*/ 5481514 w 6096000"/>
              <a:gd name="connsiteY14" fmla="*/ 6295252 h 6858000"/>
              <a:gd name="connsiteX15" fmla="*/ 0 w 6096000"/>
              <a:gd name="connsiteY15" fmla="*/ 0 h 6858000"/>
              <a:gd name="connsiteX16" fmla="*/ 6096000 w 6096000"/>
              <a:gd name="connsiteY16" fmla="*/ 0 h 6858000"/>
              <a:gd name="connsiteX17" fmla="*/ 6096000 w 6096000"/>
              <a:gd name="connsiteY17" fmla="*/ 6858000 h 6858000"/>
              <a:gd name="connsiteX18" fmla="*/ 0 w 6096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6000" h="6858000">
                <a:moveTo>
                  <a:pt x="5819803" y="6523634"/>
                </a:moveTo>
                <a:cubicBezTo>
                  <a:pt x="5766831" y="6523634"/>
                  <a:pt x="5723888" y="6561801"/>
                  <a:pt x="5723888" y="6608881"/>
                </a:cubicBezTo>
                <a:cubicBezTo>
                  <a:pt x="5723888" y="6655962"/>
                  <a:pt x="5766831" y="6694129"/>
                  <a:pt x="5819803" y="6694129"/>
                </a:cubicBezTo>
                <a:cubicBezTo>
                  <a:pt x="5872776" y="6694129"/>
                  <a:pt x="5915719" y="6655962"/>
                  <a:pt x="5915719" y="6608881"/>
                </a:cubicBezTo>
                <a:cubicBezTo>
                  <a:pt x="5915719" y="6561801"/>
                  <a:pt x="5872776" y="6523634"/>
                  <a:pt x="5819803" y="6523634"/>
                </a:cubicBezTo>
                <a:close/>
                <a:moveTo>
                  <a:pt x="5481514" y="6398571"/>
                </a:moveTo>
                <a:cubicBezTo>
                  <a:pt x="5568958" y="6398571"/>
                  <a:pt x="5587204" y="6452378"/>
                  <a:pt x="5587204" y="6494875"/>
                </a:cubicBezTo>
                <a:cubicBezTo>
                  <a:pt x="5587204" y="6578898"/>
                  <a:pt x="5516356" y="6591121"/>
                  <a:pt x="5481514" y="6591121"/>
                </a:cubicBezTo>
                <a:cubicBezTo>
                  <a:pt x="5420557" y="6591121"/>
                  <a:pt x="5375864" y="6556979"/>
                  <a:pt x="5375864" y="6494875"/>
                </a:cubicBezTo>
                <a:cubicBezTo>
                  <a:pt x="5375864" y="6444527"/>
                  <a:pt x="5394790" y="6398590"/>
                  <a:pt x="5481514" y="6398590"/>
                </a:cubicBezTo>
                <a:close/>
                <a:moveTo>
                  <a:pt x="5481514" y="6295252"/>
                </a:moveTo>
                <a:cubicBezTo>
                  <a:pt x="5349397" y="6295252"/>
                  <a:pt x="5257174" y="6373970"/>
                  <a:pt x="5257174" y="6495303"/>
                </a:cubicBezTo>
                <a:cubicBezTo>
                  <a:pt x="5257174" y="6616635"/>
                  <a:pt x="5349436" y="6694498"/>
                  <a:pt x="5481514" y="6694498"/>
                </a:cubicBezTo>
                <a:cubicBezTo>
                  <a:pt x="5613651" y="6694498"/>
                  <a:pt x="5705175" y="6613642"/>
                  <a:pt x="5705175" y="6492407"/>
                </a:cubicBezTo>
                <a:cubicBezTo>
                  <a:pt x="5705175" y="6371172"/>
                  <a:pt x="5613631" y="6295252"/>
                  <a:pt x="5481514" y="6295252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3C147DAC-A40E-4F6A-83B2-7F4F4C6A93A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11F75C0-5D88-4248-AF07-F90C0023080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952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ä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E234714A-3A33-4C71-A318-83B864634DF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0631" y="2160000"/>
            <a:ext cx="4784444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6569357" y="335779"/>
            <a:ext cx="4784443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633" y="684000"/>
            <a:ext cx="4784442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5" name="Platshållare för sidfot 14">
            <a:extLst>
              <a:ext uri="{FF2B5EF4-FFF2-40B4-BE49-F238E27FC236}">
                <a16:creationId xmlns:a16="http://schemas.microsoft.com/office/drawing/2014/main" id="{82C444C1-0BE4-44E1-87A8-723805AB633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6" name="Platshållare för bildnummer 15">
            <a:extLst>
              <a:ext uri="{FF2B5EF4-FFF2-40B4-BE49-F238E27FC236}">
                <a16:creationId xmlns:a16="http://schemas.microsoft.com/office/drawing/2014/main" id="{E46A8813-78CF-4716-B0E2-964BFC1989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2995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8554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32847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3097278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8554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bild 12">
            <a:extLst>
              <a:ext uri="{FF2B5EF4-FFF2-40B4-BE49-F238E27FC236}">
                <a16:creationId xmlns:a16="http://schemas.microsoft.com/office/drawing/2014/main" id="{8BC85EC3-6F18-438A-83E5-65B2C2DBB85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2686985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7186FA60-9274-4A12-B09C-0B95550435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510CBF1E-0F33-4FA0-A267-D91E48C7F9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828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>
            <a:extLst>
              <a:ext uri="{FF2B5EF4-FFF2-40B4-BE49-F238E27FC236}">
                <a16:creationId xmlns:a16="http://schemas.microsoft.com/office/drawing/2014/main" id="{73AD03C0-1331-4FD7-81DE-DB0BEC853E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5407" y="2241619"/>
            <a:ext cx="6218092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49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/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8000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/>
            </a:lvl1pPr>
          </a:lstStyle>
          <a:p>
            <a:pPr lvl="0"/>
            <a:r>
              <a:rPr lang="sv-SE"/>
              <a:t>Klicka och skriv namn</a:t>
            </a:r>
          </a:p>
        </p:txBody>
      </p:sp>
    </p:spTree>
    <p:extLst>
      <p:ext uri="{BB962C8B-B14F-4D97-AF65-F5344CB8AC3E}">
        <p14:creationId xmlns:p14="http://schemas.microsoft.com/office/powerpoint/2010/main" val="2918613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6904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sv-SE"/>
              <a:t>Klicka och skriv namn</a:t>
            </a:r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7BD6AF9E-FD9A-4223-B0A3-7581BEFA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02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8000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Klicka och skriv namn</a:t>
            </a:r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7BD6AF9E-FD9A-4223-B0A3-7581BEFA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6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8" name="Graphic 11">
            <a:extLst>
              <a:ext uri="{FF2B5EF4-FFF2-40B4-BE49-F238E27FC236}">
                <a16:creationId xmlns:a16="http://schemas.microsoft.com/office/drawing/2014/main" id="{F7A0E8E8-A658-41B7-B689-948C64CAC8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5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ast rubrik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389323CA-BB73-4FAF-ABAC-AE570E96D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pic>
        <p:nvPicPr>
          <p:cNvPr id="9" name="Graphic 11">
            <a:extLst>
              <a:ext uri="{FF2B5EF4-FFF2-40B4-BE49-F238E27FC236}">
                <a16:creationId xmlns:a16="http://schemas.microsoft.com/office/drawing/2014/main" id="{824182E5-787B-4F07-986E-BD195908D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16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ast rubrik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4" name="Bild 3">
            <a:extLst>
              <a:ext uri="{FF2B5EF4-FFF2-40B4-BE49-F238E27FC236}">
                <a16:creationId xmlns:a16="http://schemas.microsoft.com/office/drawing/2014/main" id="{AE5F93B9-2C9B-4884-9D57-BEB09445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FEA76978-AB48-40FD-9EA4-CFE3FB9DA8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246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988DDC6-8684-403D-8BCE-BAC6C74EC6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4EB8A90-5461-47E3-BFD8-38800DEB8D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73116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si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33FA9A5-34A0-47B3-B4B9-D66A9DF05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889907"/>
            <a:ext cx="5256000" cy="1080000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DDAAFCB8-0B57-4829-B66F-C95093A4F9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540000"/>
            <a:ext cx="5256000" cy="252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Presentationens namn</a:t>
            </a:r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D6F3F173-D176-4054-8D14-23F208ED53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7526" y="6109250"/>
            <a:ext cx="1484919" cy="576000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CDD8D350-827E-4559-8429-CA9324A8FD1A}"/>
              </a:ext>
            </a:extLst>
          </p:cNvPr>
          <p:cNvSpPr txBox="1"/>
          <p:nvPr userDrawn="1"/>
        </p:nvSpPr>
        <p:spPr>
          <a:xfrm>
            <a:off x="466726" y="6493563"/>
            <a:ext cx="5256000" cy="144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600" cap="all" baseline="0">
                <a:solidFill>
                  <a:schemeClr val="bg1"/>
                </a:solidFill>
              </a:rPr>
              <a:t>COPYRIGHT © 2021 OMEGAPOINT. ALL RIGHTS RESERVED </a:t>
            </a:r>
          </a:p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endParaRPr lang="sv-SE" sz="600" cap="all" baseline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0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 - Mar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699FE0FA-0A76-495E-900E-F6E153AE78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15803 w 12192000"/>
              <a:gd name="connsiteY0" fmla="*/ 6523635 h 6858000"/>
              <a:gd name="connsiteX1" fmla="*/ 11819888 w 12192000"/>
              <a:gd name="connsiteY1" fmla="*/ 6608882 h 6858000"/>
              <a:gd name="connsiteX2" fmla="*/ 11915803 w 12192000"/>
              <a:gd name="connsiteY2" fmla="*/ 6694130 h 6858000"/>
              <a:gd name="connsiteX3" fmla="*/ 12011719 w 12192000"/>
              <a:gd name="connsiteY3" fmla="*/ 6608882 h 6858000"/>
              <a:gd name="connsiteX4" fmla="*/ 11915803 w 12192000"/>
              <a:gd name="connsiteY4" fmla="*/ 6523635 h 6858000"/>
              <a:gd name="connsiteX5" fmla="*/ 11577514 w 12192000"/>
              <a:gd name="connsiteY5" fmla="*/ 6398572 h 6858000"/>
              <a:gd name="connsiteX6" fmla="*/ 11683204 w 12192000"/>
              <a:gd name="connsiteY6" fmla="*/ 6494876 h 6858000"/>
              <a:gd name="connsiteX7" fmla="*/ 11577514 w 12192000"/>
              <a:gd name="connsiteY7" fmla="*/ 6591122 h 6858000"/>
              <a:gd name="connsiteX8" fmla="*/ 11471864 w 12192000"/>
              <a:gd name="connsiteY8" fmla="*/ 6494876 h 6858000"/>
              <a:gd name="connsiteX9" fmla="*/ 11577514 w 12192000"/>
              <a:gd name="connsiteY9" fmla="*/ 6398591 h 6858000"/>
              <a:gd name="connsiteX10" fmla="*/ 11577514 w 12192000"/>
              <a:gd name="connsiteY10" fmla="*/ 6295253 h 6858000"/>
              <a:gd name="connsiteX11" fmla="*/ 11353174 w 12192000"/>
              <a:gd name="connsiteY11" fmla="*/ 6495304 h 6858000"/>
              <a:gd name="connsiteX12" fmla="*/ 11577514 w 12192000"/>
              <a:gd name="connsiteY12" fmla="*/ 6694499 h 6858000"/>
              <a:gd name="connsiteX13" fmla="*/ 11801175 w 12192000"/>
              <a:gd name="connsiteY13" fmla="*/ 6492408 h 6858000"/>
              <a:gd name="connsiteX14" fmla="*/ 11577514 w 12192000"/>
              <a:gd name="connsiteY14" fmla="*/ 6295253 h 6858000"/>
              <a:gd name="connsiteX15" fmla="*/ 0 w 12192000"/>
              <a:gd name="connsiteY15" fmla="*/ 0 h 6858000"/>
              <a:gd name="connsiteX16" fmla="*/ 12192000 w 12192000"/>
              <a:gd name="connsiteY16" fmla="*/ 0 h 6858000"/>
              <a:gd name="connsiteX17" fmla="*/ 12192000 w 12192000"/>
              <a:gd name="connsiteY17" fmla="*/ 6858000 h 6858000"/>
              <a:gd name="connsiteX18" fmla="*/ 0 w 12192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8000">
                <a:moveTo>
                  <a:pt x="11915803" y="6523635"/>
                </a:moveTo>
                <a:cubicBezTo>
                  <a:pt x="11862831" y="6523635"/>
                  <a:pt x="11819888" y="6561802"/>
                  <a:pt x="11819888" y="6608882"/>
                </a:cubicBezTo>
                <a:cubicBezTo>
                  <a:pt x="11819888" y="6655963"/>
                  <a:pt x="11862831" y="6694130"/>
                  <a:pt x="11915803" y="6694130"/>
                </a:cubicBezTo>
                <a:cubicBezTo>
                  <a:pt x="11968776" y="6694130"/>
                  <a:pt x="12011719" y="6655963"/>
                  <a:pt x="12011719" y="6608882"/>
                </a:cubicBezTo>
                <a:cubicBezTo>
                  <a:pt x="12011719" y="6561802"/>
                  <a:pt x="11968776" y="6523635"/>
                  <a:pt x="11915803" y="6523635"/>
                </a:cubicBezTo>
                <a:close/>
                <a:moveTo>
                  <a:pt x="11577514" y="6398572"/>
                </a:moveTo>
                <a:cubicBezTo>
                  <a:pt x="11664958" y="6398572"/>
                  <a:pt x="11683204" y="6452379"/>
                  <a:pt x="11683204" y="6494876"/>
                </a:cubicBezTo>
                <a:cubicBezTo>
                  <a:pt x="11683204" y="6578899"/>
                  <a:pt x="11612356" y="6591122"/>
                  <a:pt x="11577514" y="6591122"/>
                </a:cubicBezTo>
                <a:cubicBezTo>
                  <a:pt x="11516557" y="6591122"/>
                  <a:pt x="11471864" y="6556980"/>
                  <a:pt x="11471864" y="6494876"/>
                </a:cubicBezTo>
                <a:cubicBezTo>
                  <a:pt x="11471864" y="6444528"/>
                  <a:pt x="11490790" y="6398591"/>
                  <a:pt x="11577514" y="6398591"/>
                </a:cubicBezTo>
                <a:close/>
                <a:moveTo>
                  <a:pt x="11577514" y="6295253"/>
                </a:moveTo>
                <a:cubicBezTo>
                  <a:pt x="11445397" y="6295253"/>
                  <a:pt x="11353174" y="6373971"/>
                  <a:pt x="11353174" y="6495304"/>
                </a:cubicBezTo>
                <a:cubicBezTo>
                  <a:pt x="11353174" y="6616636"/>
                  <a:pt x="11445436" y="6694499"/>
                  <a:pt x="11577514" y="6694499"/>
                </a:cubicBezTo>
                <a:cubicBezTo>
                  <a:pt x="11709651" y="6694499"/>
                  <a:pt x="11801175" y="6613643"/>
                  <a:pt x="11801175" y="6492408"/>
                </a:cubicBezTo>
                <a:cubicBezTo>
                  <a:pt x="11801175" y="6371173"/>
                  <a:pt x="11709631" y="6295253"/>
                  <a:pt x="11577514" y="62952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33FA9A5-34A0-47B3-B4B9-D66A9DF05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1738039"/>
            <a:ext cx="5446396" cy="969962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9F3CF07-C72F-412F-9119-968D1DE72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25" y="2813080"/>
            <a:ext cx="5446396" cy="61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DDAAFCB8-0B57-4829-B66F-C95093A4F9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6725" y="1302248"/>
            <a:ext cx="5446396" cy="342733"/>
          </a:xfrm>
        </p:spPr>
        <p:txBody>
          <a:bodyPr anchor="b" anchorCtr="0">
            <a:no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Presentationens namn</a:t>
            </a:r>
          </a:p>
        </p:txBody>
      </p:sp>
    </p:spTree>
    <p:extLst>
      <p:ext uri="{BB962C8B-B14F-4D97-AF65-F5344CB8AC3E}">
        <p14:creationId xmlns:p14="http://schemas.microsoft.com/office/powerpoint/2010/main" val="28878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923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-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1646652D-D309-4126-9C7D-1127F16B54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81A1262F-A80B-434D-ABE6-59BFABE94A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5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 (b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686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(bred) -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87B816EC-6091-4858-A4D7-28E2C2FB02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1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(bred)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2A10C97D-E5F5-4390-9FF6-0D9860913C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24DF53A-09C2-4A0D-976F-30BB45E0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684000"/>
            <a:ext cx="82080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7148A5C-CAB5-4B84-A942-9C3B772F4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00" y="2160000"/>
            <a:ext cx="10880064" cy="39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sidfot 9">
            <a:extLst>
              <a:ext uri="{FF2B5EF4-FFF2-40B4-BE49-F238E27FC236}">
                <a16:creationId xmlns:a16="http://schemas.microsoft.com/office/drawing/2014/main" id="{BDBB1B2A-44B2-434A-81A9-7B81A79F2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spc="40" baseline="0">
                <a:solidFill>
                  <a:schemeClr val="tx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7F9B82B0-DBB3-49D7-B2D0-4707E7438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6000" y="6575008"/>
            <a:ext cx="72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5B83FFC4-5075-4ED9-8ECC-57AA722E46AF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9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649" r:id="rId3"/>
    <p:sldLayoutId id="2147483701" r:id="rId4"/>
    <p:sldLayoutId id="2147483713" r:id="rId5"/>
    <p:sldLayoutId id="2147483714" r:id="rId6"/>
    <p:sldLayoutId id="2147483702" r:id="rId7"/>
    <p:sldLayoutId id="2147483715" r:id="rId8"/>
    <p:sldLayoutId id="2147483716" r:id="rId9"/>
    <p:sldLayoutId id="2147483695" r:id="rId10"/>
    <p:sldLayoutId id="2147483717" r:id="rId11"/>
    <p:sldLayoutId id="2147483718" r:id="rId12"/>
    <p:sldLayoutId id="2147483694" r:id="rId13"/>
    <p:sldLayoutId id="2147483693" r:id="rId14"/>
    <p:sldLayoutId id="2147483692" r:id="rId15"/>
    <p:sldLayoutId id="2147483697" r:id="rId16"/>
    <p:sldLayoutId id="2147483698" r:id="rId17"/>
    <p:sldLayoutId id="2147483703" r:id="rId18"/>
    <p:sldLayoutId id="2147483704" r:id="rId19"/>
    <p:sldLayoutId id="2147483705" r:id="rId20"/>
    <p:sldLayoutId id="2147483708" r:id="rId21"/>
    <p:sldLayoutId id="2147483710" r:id="rId22"/>
    <p:sldLayoutId id="2147483654" r:id="rId23"/>
    <p:sldLayoutId id="2147483707" r:id="rId24"/>
    <p:sldLayoutId id="2147483719" r:id="rId25"/>
    <p:sldLayoutId id="2147483655" r:id="rId26"/>
    <p:sldLayoutId id="2147483712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6213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4000" indent="-144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26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4" userDrawn="1">
          <p15:clr>
            <a:srgbClr val="F26B43"/>
          </p15:clr>
        </p15:guide>
        <p15:guide id="4" pos="7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69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274BD9-2E30-4DC3-9FEA-97BA9FFB5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sz="32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T</a:t>
            </a:r>
            <a:r>
              <a:rPr lang="sv-SE" sz="32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ack för idag! </a:t>
            </a:r>
            <a:br>
              <a:rPr lang="sv-SE" sz="32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</a:br>
            <a:r>
              <a:rPr lang="sv-SE" sz="32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Har du några frågor?</a:t>
            </a:r>
            <a:endParaRPr lang="sv-SE" dirty="0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801FAE8-9200-3F1F-A9E5-59FC089004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25725A40-0855-2340-7839-FFFB79B98E8A}"/>
              </a:ext>
            </a:extLst>
          </p:cNvPr>
          <p:cNvSpPr txBox="1">
            <a:spLocks/>
          </p:cNvSpPr>
          <p:nvPr/>
        </p:nvSpPr>
        <p:spPr>
          <a:xfrm>
            <a:off x="1610053" y="3429000"/>
            <a:ext cx="8971894" cy="7284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u="sng" dirty="0">
                <a:latin typeface="Roboto Slab" pitchFamily="2" charset="0"/>
                <a:ea typeface="Roboto Slab" pitchFamily="2" charset="0"/>
              </a:rPr>
              <a:t>KOM IHÅG ATT TA BORT RESOURCE GROUPS!</a:t>
            </a:r>
            <a:endParaRPr lang="sv-SE" u="sng" dirty="0"/>
          </a:p>
        </p:txBody>
      </p:sp>
    </p:spTree>
    <p:extLst>
      <p:ext uri="{BB962C8B-B14F-4D97-AF65-F5344CB8AC3E}">
        <p14:creationId xmlns:p14="http://schemas.microsoft.com/office/powerpoint/2010/main" val="284464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 1">
            <a:extLst>
              <a:ext uri="{FF2B5EF4-FFF2-40B4-BE49-F238E27FC236}">
                <a16:creationId xmlns:a16="http://schemas.microsoft.com/office/drawing/2014/main" id="{EC7EA199-A6C8-4EBC-BCB9-362E17EFB2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94EE4B19-5A63-4C7A-B43C-8E2620046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4" name="Underrubrik 3">
            <a:extLst>
              <a:ext uri="{FF2B5EF4-FFF2-40B4-BE49-F238E27FC236}">
                <a16:creationId xmlns:a16="http://schemas.microsoft.com/office/drawing/2014/main" id="{8B562B64-2C08-4D82-9CB4-5C46D702C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Linnéa </a:t>
            </a:r>
            <a:r>
              <a:rPr lang="sv-SE" dirty="0" err="1"/>
              <a:t>Oxenwaldt</a:t>
            </a:r>
            <a:r>
              <a:rPr lang="sv-SE" dirty="0"/>
              <a:t> &amp; Teodor Englund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04B33A7-650B-4F6C-8471-5756F88138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9876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A4EC8F58-0071-4371-8C5B-B5B76E7841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Vad är </a:t>
            </a:r>
            <a:r>
              <a:rPr lang="sv-SE" dirty="0" err="1"/>
              <a:t>IaC</a:t>
            </a:r>
            <a:r>
              <a:rPr lang="sv-SE" dirty="0"/>
              <a:t>? Vad är Terraform?</a:t>
            </a:r>
          </a:p>
          <a:p>
            <a:r>
              <a:rPr lang="sv-SE" dirty="0" err="1"/>
              <a:t>Deployar</a:t>
            </a:r>
            <a:r>
              <a:rPr lang="sv-SE" dirty="0"/>
              <a:t> infrastruktur från din lokala miljö</a:t>
            </a:r>
          </a:p>
          <a:p>
            <a:r>
              <a:rPr lang="sv-SE" dirty="0" err="1"/>
              <a:t>Deployar</a:t>
            </a:r>
            <a:r>
              <a:rPr lang="sv-SE" dirty="0"/>
              <a:t> infrastruktur från en pipeline i </a:t>
            </a:r>
            <a:r>
              <a:rPr lang="sv-SE" dirty="0" err="1"/>
              <a:t>GitHub</a:t>
            </a:r>
            <a:endParaRPr lang="sv-SE" dirty="0"/>
          </a:p>
          <a:p>
            <a:r>
              <a:rPr lang="sv-SE" dirty="0"/>
              <a:t>Diskutera Terraform + </a:t>
            </a:r>
            <a:r>
              <a:rPr lang="sv-SE" dirty="0" err="1"/>
              <a:t>tfsate</a:t>
            </a:r>
            <a:endParaRPr lang="sv-SE" dirty="0"/>
          </a:p>
          <a:p>
            <a:r>
              <a:rPr lang="sv-SE" dirty="0"/>
              <a:t>Förbättrar säkerheten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04D1D3C-01BA-46E1-97F2-CD96352B807A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B0B31519-F330-455D-82E2-E1328753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317FD65-97D7-4F64-BACE-460B7C22B9B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D19613B-E6BE-4E56-9CF3-20AE819F9B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003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A4EC8F58-0071-4371-8C5B-B5B76E7841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Ett sätt att sätta upp resurser i olika molnmiljöer</a:t>
            </a:r>
          </a:p>
          <a:p>
            <a:r>
              <a:rPr lang="sv-SE" dirty="0"/>
              <a:t>Vill ha allt i kod!</a:t>
            </a:r>
          </a:p>
          <a:p>
            <a:pPr lvl="1"/>
            <a:r>
              <a:rPr lang="sv-SE" dirty="0"/>
              <a:t>Mänsklig inblandning </a:t>
            </a:r>
            <a:r>
              <a:rPr lang="sv-SE" dirty="0">
                <a:sym typeface="Wingdings" pitchFamily="2" charset="2"/>
              </a:rPr>
              <a:t> misstag + går långsamt och är ineffektivt + inte skalbart </a:t>
            </a:r>
          </a:p>
          <a:p>
            <a:pPr lvl="1"/>
            <a:r>
              <a:rPr lang="sv-SE" dirty="0">
                <a:sym typeface="Wingdings" pitchFamily="2" charset="2"/>
              </a:rPr>
              <a:t>Som ett recept – sätts upp likadant varje gång</a:t>
            </a:r>
          </a:p>
          <a:p>
            <a:pPr lvl="1"/>
            <a:r>
              <a:rPr lang="sv-SE" dirty="0">
                <a:sym typeface="Wingdings" pitchFamily="2" charset="2"/>
              </a:rPr>
              <a:t>Använder </a:t>
            </a:r>
            <a:r>
              <a:rPr lang="sv-SE" dirty="0" err="1">
                <a:sym typeface="Wingdings" pitchFamily="2" charset="2"/>
              </a:rPr>
              <a:t>DevOps</a:t>
            </a:r>
            <a:r>
              <a:rPr lang="sv-SE" dirty="0">
                <a:sym typeface="Wingdings" pitchFamily="2" charset="2"/>
              </a:rPr>
              <a:t>-metodik</a:t>
            </a:r>
          </a:p>
          <a:p>
            <a:pPr lvl="1"/>
            <a:r>
              <a:rPr lang="sv-SE" dirty="0">
                <a:sym typeface="Wingdings" pitchFamily="2" charset="2"/>
              </a:rPr>
              <a:t>Versionshanterat</a:t>
            </a:r>
          </a:p>
          <a:p>
            <a:pPr lvl="1"/>
            <a:r>
              <a:rPr lang="sv-SE" dirty="0">
                <a:sym typeface="Wingdings" pitchFamily="2" charset="2"/>
              </a:rPr>
              <a:t>Lätt att sätta upp och riva ner miljöer </a:t>
            </a:r>
          </a:p>
          <a:p>
            <a:pPr marL="177800" lvl="1" indent="0">
              <a:buNone/>
            </a:pPr>
            <a:endParaRPr lang="sv-SE" dirty="0">
              <a:sym typeface="Wingdings" pitchFamily="2" charset="2"/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04D1D3C-01BA-46E1-97F2-CD96352B807A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B0B31519-F330-455D-82E2-E1328753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Infrastruktur som kod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317FD65-97D7-4F64-BACE-460B7C22B9B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D19613B-E6BE-4E56-9CF3-20AE819F9B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889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8661776-AC16-4D49-B757-59B9ED55A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Ett infrastruktur som kod verktyg</a:t>
            </a:r>
          </a:p>
          <a:p>
            <a:r>
              <a:rPr lang="sv-SE" dirty="0" err="1"/>
              <a:t>Write</a:t>
            </a:r>
            <a:r>
              <a:rPr lang="sv-SE" dirty="0"/>
              <a:t> </a:t>
            </a:r>
            <a:r>
              <a:rPr lang="sv-SE" dirty="0">
                <a:sym typeface="Wingdings" pitchFamily="2" charset="2"/>
              </a:rPr>
              <a:t> Plan  </a:t>
            </a:r>
            <a:r>
              <a:rPr lang="sv-SE" dirty="0" err="1">
                <a:sym typeface="Wingdings" pitchFamily="2" charset="2"/>
              </a:rPr>
              <a:t>Apply</a:t>
            </a:r>
            <a:endParaRPr lang="sv-SE" dirty="0"/>
          </a:p>
          <a:p>
            <a:r>
              <a:rPr lang="sv-SE" dirty="0"/>
              <a:t>Cloud-agnostiskt (?)</a:t>
            </a:r>
          </a:p>
          <a:p>
            <a:pPr lvl="1"/>
            <a:r>
              <a:rPr lang="sv-SE" dirty="0"/>
              <a:t>AWS, </a:t>
            </a:r>
            <a:r>
              <a:rPr lang="sv-SE" dirty="0" err="1"/>
              <a:t>Azure</a:t>
            </a:r>
            <a:r>
              <a:rPr lang="sv-SE" dirty="0"/>
              <a:t>, GCP, </a:t>
            </a:r>
            <a:r>
              <a:rPr lang="sv-SE" dirty="0" err="1"/>
              <a:t>Splunk</a:t>
            </a:r>
            <a:r>
              <a:rPr lang="sv-SE" dirty="0"/>
              <a:t>, </a:t>
            </a:r>
            <a:r>
              <a:rPr lang="sv-SE" dirty="0" err="1"/>
              <a:t>DataDog</a:t>
            </a:r>
            <a:r>
              <a:rPr lang="sv-SE" dirty="0"/>
              <a:t>, … </a:t>
            </a:r>
          </a:p>
          <a:p>
            <a:r>
              <a:rPr lang="sv-SE" dirty="0"/>
              <a:t>Stateful (</a:t>
            </a:r>
            <a:r>
              <a:rPr lang="sv-SE" dirty="0" err="1"/>
              <a:t>tfstate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Sparas med fördel </a:t>
            </a:r>
            <a:r>
              <a:rPr lang="sv-SE" dirty="0" err="1"/>
              <a:t>remote</a:t>
            </a:r>
            <a:endParaRPr lang="sv-SE" dirty="0"/>
          </a:p>
          <a:p>
            <a:pPr lvl="1"/>
            <a:r>
              <a:rPr lang="sv-SE" dirty="0"/>
              <a:t>Kartlägga resurser till riktiga världen</a:t>
            </a:r>
          </a:p>
          <a:p>
            <a:pPr lvl="1"/>
            <a:r>
              <a:rPr lang="sv-SE" dirty="0"/>
              <a:t>Beroenden mellan resurser</a:t>
            </a:r>
          </a:p>
          <a:p>
            <a:pPr lvl="1"/>
            <a:endParaRPr lang="sv-SE" dirty="0"/>
          </a:p>
          <a:p>
            <a:pPr marL="0" indent="0">
              <a:buNone/>
            </a:pPr>
            <a:r>
              <a:rPr lang="sv-SE" dirty="0"/>
              <a:t> </a:t>
            </a:r>
          </a:p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564E1DF-F2ED-4FEF-ACA7-F1CD163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Terraform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1F298F-AD73-4F85-BCDA-C69A2A5010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09A854-935F-472A-954F-7732625848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8" name="Underrubrik 7">
            <a:extLst>
              <a:ext uri="{FF2B5EF4-FFF2-40B4-BE49-F238E27FC236}">
                <a16:creationId xmlns:a16="http://schemas.microsoft.com/office/drawing/2014/main" id="{951C2770-9C59-AFCD-5CA7-A50827951CE5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097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8661776-AC16-4D49-B757-59B9ED55A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Deploya</a:t>
            </a:r>
            <a:r>
              <a:rPr lang="sv-SE" dirty="0"/>
              <a:t> ett </a:t>
            </a:r>
            <a:r>
              <a:rPr lang="sv-SE" dirty="0" err="1"/>
              <a:t>keyvault</a:t>
            </a:r>
            <a:r>
              <a:rPr lang="sv-SE" dirty="0"/>
              <a:t> med en access </a:t>
            </a:r>
            <a:r>
              <a:rPr lang="sv-SE" dirty="0" err="1"/>
              <a:t>policies</a:t>
            </a:r>
            <a:r>
              <a:rPr lang="sv-SE" dirty="0"/>
              <a:t> innehållandes en </a:t>
            </a:r>
            <a:r>
              <a:rPr lang="sv-SE" dirty="0" err="1"/>
              <a:t>secret</a:t>
            </a:r>
            <a:endParaRPr lang="sv-SE" dirty="0"/>
          </a:p>
          <a:p>
            <a:r>
              <a:rPr lang="sv-SE" dirty="0"/>
              <a:t>Repo: terraform-101</a:t>
            </a:r>
          </a:p>
          <a:p>
            <a:r>
              <a:rPr lang="sv-SE" dirty="0"/>
              <a:t>Kolla så du har allt installerat</a:t>
            </a:r>
          </a:p>
          <a:p>
            <a:r>
              <a:rPr lang="sv-SE" dirty="0"/>
              <a:t>Följ instruktionerna under rubriken: </a:t>
            </a:r>
            <a:r>
              <a:rPr lang="sv-SE" dirty="0" err="1"/>
              <a:t>Deploya</a:t>
            </a:r>
            <a:r>
              <a:rPr lang="sv-SE" dirty="0"/>
              <a:t> lokalt</a:t>
            </a:r>
          </a:p>
          <a:p>
            <a:r>
              <a:rPr lang="sv-SE" dirty="0"/>
              <a:t>Hojta till om hjälp behövs!</a:t>
            </a:r>
          </a:p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564E1DF-F2ED-4FEF-ACA7-F1CD163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Deploya</a:t>
            </a:r>
            <a:r>
              <a:rPr lang="sv-SE" dirty="0"/>
              <a:t> lokalt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1F298F-AD73-4F85-BCDA-C69A2A5010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09A854-935F-472A-954F-7732625848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6</a:t>
            </a:fld>
            <a:endParaRPr lang="sv-SE"/>
          </a:p>
        </p:txBody>
      </p:sp>
      <p:sp>
        <p:nvSpPr>
          <p:cNvPr id="8" name="Underrubrik 7">
            <a:extLst>
              <a:ext uri="{FF2B5EF4-FFF2-40B4-BE49-F238E27FC236}">
                <a16:creationId xmlns:a16="http://schemas.microsoft.com/office/drawing/2014/main" id="{4B660A7A-5B2E-2840-E7FF-55290163AA6A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738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8661776-AC16-4D49-B757-59B9ED55A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Kommentarer från att </a:t>
            </a:r>
            <a:r>
              <a:rPr lang="sv-SE" dirty="0" err="1"/>
              <a:t>deploya</a:t>
            </a:r>
            <a:r>
              <a:rPr lang="sv-SE" dirty="0"/>
              <a:t> lokalt?</a:t>
            </a:r>
          </a:p>
          <a:p>
            <a:endParaRPr lang="sv-SE" dirty="0"/>
          </a:p>
          <a:p>
            <a:r>
              <a:rPr lang="sv-SE" dirty="0"/>
              <a:t>Access </a:t>
            </a:r>
            <a:r>
              <a:rPr lang="sv-SE" dirty="0" err="1"/>
              <a:t>policies</a:t>
            </a:r>
            <a:r>
              <a:rPr lang="sv-SE" dirty="0"/>
              <a:t> </a:t>
            </a:r>
            <a:r>
              <a:rPr lang="sv-SE" dirty="0">
                <a:sym typeface="Wingdings" pitchFamily="2" charset="2"/>
              </a:rPr>
              <a:t> RBAC (</a:t>
            </a:r>
            <a:r>
              <a:rPr lang="sv-SE" dirty="0" err="1">
                <a:sym typeface="Wingdings" pitchFamily="2" charset="2"/>
              </a:rPr>
              <a:t>role</a:t>
            </a:r>
            <a:r>
              <a:rPr lang="sv-SE" dirty="0">
                <a:sym typeface="Wingdings" pitchFamily="2" charset="2"/>
              </a:rPr>
              <a:t> </a:t>
            </a:r>
            <a:r>
              <a:rPr lang="sv-SE" dirty="0" err="1">
                <a:sym typeface="Wingdings" pitchFamily="2" charset="2"/>
              </a:rPr>
              <a:t>based</a:t>
            </a:r>
            <a:r>
              <a:rPr lang="sv-SE" dirty="0">
                <a:sym typeface="Wingdings" pitchFamily="2" charset="2"/>
              </a:rPr>
              <a:t> access </a:t>
            </a:r>
            <a:r>
              <a:rPr lang="sv-SE" dirty="0" err="1">
                <a:sym typeface="Wingdings" pitchFamily="2" charset="2"/>
              </a:rPr>
              <a:t>control</a:t>
            </a:r>
            <a:r>
              <a:rPr lang="sv-SE" dirty="0">
                <a:sym typeface="Wingdings" pitchFamily="2" charset="2"/>
              </a:rPr>
              <a:t>)</a:t>
            </a:r>
          </a:p>
          <a:p>
            <a:r>
              <a:rPr lang="sv-SE" dirty="0">
                <a:sym typeface="Wingdings" pitchFamily="2" charset="2"/>
              </a:rPr>
              <a:t>Krävs User Access Administrator eller </a:t>
            </a:r>
            <a:r>
              <a:rPr lang="sv-SE" dirty="0" err="1">
                <a:sym typeface="Wingdings" pitchFamily="2" charset="2"/>
              </a:rPr>
              <a:t>Owner</a:t>
            </a:r>
            <a:endParaRPr lang="sv-SE" dirty="0">
              <a:sym typeface="Wingdings" pitchFamily="2" charset="2"/>
            </a:endParaRPr>
          </a:p>
          <a:p>
            <a:r>
              <a:rPr lang="sv-SE" dirty="0">
                <a:sym typeface="Wingdings" pitchFamily="2" charset="2"/>
              </a:rPr>
              <a:t>Federated </a:t>
            </a:r>
            <a:r>
              <a:rPr lang="sv-SE" dirty="0" err="1">
                <a:sym typeface="Wingdings" pitchFamily="2" charset="2"/>
              </a:rPr>
              <a:t>Credentials</a:t>
            </a:r>
            <a:endParaRPr lang="sv-SE" dirty="0">
              <a:sym typeface="Wingdings" pitchFamily="2" charset="2"/>
            </a:endParaRPr>
          </a:p>
          <a:p>
            <a:endParaRPr lang="sv-SE" dirty="0">
              <a:sym typeface="Wingdings" pitchFamily="2" charset="2"/>
            </a:endParaRPr>
          </a:p>
          <a:p>
            <a:r>
              <a:rPr lang="sv-SE" dirty="0">
                <a:sym typeface="Wingdings" pitchFamily="2" charset="2"/>
              </a:rPr>
              <a:t>Följ instruktionerna under rubriken: </a:t>
            </a:r>
            <a:r>
              <a:rPr lang="sv-SE" dirty="0" err="1">
                <a:sym typeface="Wingdings" pitchFamily="2" charset="2"/>
              </a:rPr>
              <a:t>Deploya</a:t>
            </a:r>
            <a:r>
              <a:rPr lang="sv-SE" dirty="0">
                <a:sym typeface="Wingdings" pitchFamily="2" charset="2"/>
              </a:rPr>
              <a:t> från pipeline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 </a:t>
            </a:r>
          </a:p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564E1DF-F2ED-4FEF-ACA7-F1CD163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Deploya</a:t>
            </a:r>
            <a:r>
              <a:rPr lang="sv-SE" dirty="0"/>
              <a:t> från en pipeline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1F298F-AD73-4F85-BCDA-C69A2A5010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09A854-935F-472A-954F-7732625848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7</a:t>
            </a:fld>
            <a:endParaRPr lang="sv-SE"/>
          </a:p>
        </p:txBody>
      </p:sp>
      <p:sp>
        <p:nvSpPr>
          <p:cNvPr id="8" name="Underrubrik 7">
            <a:extLst>
              <a:ext uri="{FF2B5EF4-FFF2-40B4-BE49-F238E27FC236}">
                <a16:creationId xmlns:a16="http://schemas.microsoft.com/office/drawing/2014/main" id="{F98C93CC-584B-9433-3419-69AE1994F42A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071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8661776-AC16-4D49-B757-59B9ED55A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Kommentarer från att </a:t>
            </a:r>
            <a:r>
              <a:rPr lang="sv-SE" dirty="0" err="1"/>
              <a:t>deploya</a:t>
            </a:r>
            <a:r>
              <a:rPr lang="sv-SE" dirty="0"/>
              <a:t> från pipeline?</a:t>
            </a:r>
          </a:p>
          <a:p>
            <a:r>
              <a:rPr lang="sv-SE" dirty="0"/>
              <a:t>Kommentarer om </a:t>
            </a:r>
            <a:r>
              <a:rPr lang="sv-SE" dirty="0" err="1"/>
              <a:t>tfstatet</a:t>
            </a:r>
            <a:r>
              <a:rPr lang="sv-SE" dirty="0"/>
              <a:t>?</a:t>
            </a:r>
          </a:p>
          <a:p>
            <a:r>
              <a:rPr lang="sv-SE" dirty="0"/>
              <a:t>Vanliga problem/irritationsmoment:</a:t>
            </a:r>
          </a:p>
          <a:p>
            <a:pPr lvl="1"/>
            <a:r>
              <a:rPr lang="sv-SE" dirty="0" err="1"/>
              <a:t>Deployar</a:t>
            </a:r>
            <a:r>
              <a:rPr lang="sv-SE" dirty="0"/>
              <a:t> saker samtidigt/avbryter en </a:t>
            </a:r>
            <a:r>
              <a:rPr lang="sv-SE" dirty="0" err="1"/>
              <a:t>deploy</a:t>
            </a:r>
            <a:r>
              <a:rPr lang="sv-SE" dirty="0"/>
              <a:t> – kan skapas lock</a:t>
            </a:r>
          </a:p>
          <a:p>
            <a:pPr lvl="1"/>
            <a:r>
              <a:rPr lang="sv-SE" dirty="0"/>
              <a:t>Soft </a:t>
            </a:r>
            <a:r>
              <a:rPr lang="sv-SE" dirty="0" err="1"/>
              <a:t>delete</a:t>
            </a:r>
            <a:r>
              <a:rPr lang="sv-SE" dirty="0"/>
              <a:t> och </a:t>
            </a:r>
            <a:r>
              <a:rPr lang="sv-SE" dirty="0" err="1"/>
              <a:t>purge</a:t>
            </a:r>
            <a:r>
              <a:rPr lang="sv-SE" dirty="0"/>
              <a:t> </a:t>
            </a:r>
            <a:r>
              <a:rPr lang="sv-SE" dirty="0" err="1"/>
              <a:t>protection</a:t>
            </a:r>
            <a:r>
              <a:rPr lang="sv-SE" dirty="0"/>
              <a:t> – inte alltid toppen i </a:t>
            </a:r>
            <a:r>
              <a:rPr lang="sv-SE" dirty="0" err="1"/>
              <a:t>dev</a:t>
            </a:r>
            <a:endParaRPr lang="sv-SE" dirty="0"/>
          </a:p>
          <a:p>
            <a:pPr lvl="1"/>
            <a:r>
              <a:rPr lang="sv-SE" dirty="0"/>
              <a:t>Saker har gjorts manuellt – måste importeras i </a:t>
            </a:r>
            <a:r>
              <a:rPr lang="sv-SE" dirty="0" err="1"/>
              <a:t>statet</a:t>
            </a:r>
            <a:r>
              <a:rPr lang="sv-SE" dirty="0"/>
              <a:t> (</a:t>
            </a:r>
            <a:r>
              <a:rPr lang="sv-SE" dirty="0" err="1"/>
              <a:t>jååååbbigt</a:t>
            </a:r>
            <a:r>
              <a:rPr lang="sv-SE" dirty="0"/>
              <a:t>!)</a:t>
            </a:r>
          </a:p>
          <a:p>
            <a:pPr lvl="1"/>
            <a:r>
              <a:rPr lang="sv-SE" dirty="0"/>
              <a:t>Pipelinens </a:t>
            </a:r>
            <a:r>
              <a:rPr lang="sv-SE" dirty="0" err="1"/>
              <a:t>App</a:t>
            </a:r>
            <a:r>
              <a:rPr lang="sv-SE" dirty="0"/>
              <a:t> </a:t>
            </a:r>
            <a:r>
              <a:rPr lang="sv-SE" dirty="0" err="1"/>
              <a:t>Reg</a:t>
            </a:r>
            <a:r>
              <a:rPr lang="sv-SE" dirty="0"/>
              <a:t> äger vissa saker – går ej att plocka bort manuellt </a:t>
            </a:r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564E1DF-F2ED-4FEF-ACA7-F1CD163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Diskussion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1F298F-AD73-4F85-BCDA-C69A2A5010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09A854-935F-472A-954F-7732625848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8" name="Underrubrik 7">
            <a:extLst>
              <a:ext uri="{FF2B5EF4-FFF2-40B4-BE49-F238E27FC236}">
                <a16:creationId xmlns:a16="http://schemas.microsoft.com/office/drawing/2014/main" id="{9C817E6A-D4FD-085B-A365-5731CC8ED5BF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915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8661776-AC16-4D49-B757-59B9ED55A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Wingdings" pitchFamily="2" charset="2"/>
              </a:rPr>
              <a:t>Hemligheter skrivs ut i klartext</a:t>
            </a:r>
          </a:p>
          <a:p>
            <a:r>
              <a:rPr lang="sv-SE" dirty="0">
                <a:sym typeface="Wingdings" pitchFamily="2" charset="2"/>
              </a:rPr>
              <a:t>Flytta ut </a:t>
            </a:r>
            <a:r>
              <a:rPr lang="sv-SE" dirty="0" err="1">
                <a:sym typeface="Wingdings" pitchFamily="2" charset="2"/>
              </a:rPr>
              <a:t>deployen</a:t>
            </a:r>
            <a:r>
              <a:rPr lang="sv-SE" dirty="0">
                <a:sym typeface="Wingdings" pitchFamily="2" charset="2"/>
              </a:rPr>
              <a:t> utanför Terraform </a:t>
            </a:r>
          </a:p>
          <a:p>
            <a:r>
              <a:rPr lang="sv-SE" dirty="0">
                <a:sym typeface="Wingdings" pitchFamily="2" charset="2"/>
              </a:rPr>
              <a:t>Går att lösa även om </a:t>
            </a:r>
            <a:r>
              <a:rPr lang="sv-SE" dirty="0" err="1">
                <a:sym typeface="Wingdings" pitchFamily="2" charset="2"/>
              </a:rPr>
              <a:t>functions</a:t>
            </a:r>
            <a:r>
              <a:rPr lang="sv-SE" dirty="0">
                <a:sym typeface="Wingdings" pitchFamily="2" charset="2"/>
              </a:rPr>
              <a:t> använder </a:t>
            </a:r>
            <a:r>
              <a:rPr lang="sv-SE" dirty="0" err="1">
                <a:sym typeface="Wingdings" pitchFamily="2" charset="2"/>
              </a:rPr>
              <a:t>secrets</a:t>
            </a:r>
            <a:r>
              <a:rPr lang="sv-SE" dirty="0">
                <a:sym typeface="Wingdings" pitchFamily="2" charset="2"/>
              </a:rPr>
              <a:t> i </a:t>
            </a:r>
            <a:r>
              <a:rPr lang="sv-SE" dirty="0" err="1">
                <a:sym typeface="Wingdings" pitchFamily="2" charset="2"/>
              </a:rPr>
              <a:t>keyvault</a:t>
            </a:r>
            <a:endParaRPr lang="sv-SE" dirty="0">
              <a:sym typeface="Wingdings" pitchFamily="2" charset="2"/>
            </a:endParaRP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 </a:t>
            </a:r>
          </a:p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564E1DF-F2ED-4FEF-ACA7-F1CD163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Skydda hemligheter extra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1F298F-AD73-4F85-BCDA-C69A2A5010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09A854-935F-472A-954F-7732625848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9</a:t>
            </a:fld>
            <a:endParaRPr lang="sv-SE"/>
          </a:p>
        </p:txBody>
      </p:sp>
      <p:sp>
        <p:nvSpPr>
          <p:cNvPr id="8" name="Underrubrik 7">
            <a:extLst>
              <a:ext uri="{FF2B5EF4-FFF2-40B4-BE49-F238E27FC236}">
                <a16:creationId xmlns:a16="http://schemas.microsoft.com/office/drawing/2014/main" id="{7B0EACAB-700D-7FB7-A824-83BDAB5D0969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5145775"/>
      </p:ext>
    </p:extLst>
  </p:cSld>
  <p:clrMapOvr>
    <a:masterClrMapping/>
  </p:clrMapOvr>
</p:sld>
</file>

<file path=ppt/theme/theme1.xml><?xml version="1.0" encoding="utf-8"?>
<a:theme xmlns:a="http://schemas.openxmlformats.org/drawingml/2006/main" name="Omegapoint">
  <a:themeElements>
    <a:clrScheme name="Omegapoint">
      <a:dk1>
        <a:srgbClr val="000000"/>
      </a:dk1>
      <a:lt1>
        <a:srgbClr val="FFFFFF"/>
      </a:lt1>
      <a:dk2>
        <a:srgbClr val="383838"/>
      </a:dk2>
      <a:lt2>
        <a:srgbClr val="D7D2CB"/>
      </a:lt2>
      <a:accent1>
        <a:srgbClr val="F9BC2E"/>
      </a:accent1>
      <a:accent2>
        <a:srgbClr val="E87722"/>
      </a:accent2>
      <a:accent3>
        <a:srgbClr val="286166"/>
      </a:accent3>
      <a:accent4>
        <a:srgbClr val="003349"/>
      </a:accent4>
      <a:accent5>
        <a:srgbClr val="383838"/>
      </a:accent5>
      <a:accent6>
        <a:srgbClr val="FFFFFF"/>
      </a:accent6>
      <a:hlink>
        <a:srgbClr val="003349"/>
      </a:hlink>
      <a:folHlink>
        <a:srgbClr val="E87722"/>
      </a:folHlink>
    </a:clrScheme>
    <a:fontScheme name="Omegapoint">
      <a:majorFont>
        <a:latin typeface="Roboto Slab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L="0" indent="0" algn="l">
          <a:spcBef>
            <a:spcPts val="600"/>
          </a:spcBef>
          <a:buFont typeface="Arial" panose="020B0604020202020204" pitchFamily="34" charset="0"/>
          <a:buNone/>
          <a:defRPr sz="180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megapoint.potx" id="{A275BCA8-6D43-4AE3-AC20-356F76B50EA5}" vid="{DB3F1441-9677-4CF0-AA63-CCF187B7493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A2153213081418B7E14E4E1BF3C98" ma:contentTypeVersion="2" ma:contentTypeDescription="Create a new document." ma:contentTypeScope="" ma:versionID="03db4e3b3240684c23d48d70e0b6ed6a">
  <xsd:schema xmlns:xsd="http://www.w3.org/2001/XMLSchema" xmlns:xs="http://www.w3.org/2001/XMLSchema" xmlns:p="http://schemas.microsoft.com/office/2006/metadata/properties" xmlns:ns2="1965f72c-9ebc-4681-8fe0-9d8b479c414e" targetNamespace="http://schemas.microsoft.com/office/2006/metadata/properties" ma:root="true" ma:fieldsID="9ac48234fe16130c81fdbfe8bcc0218b" ns2:_="">
    <xsd:import namespace="1965f72c-9ebc-4681-8fe0-9d8b479c41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65f72c-9ebc-4681-8fe0-9d8b479c4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79E6B8-19A4-452C-B903-6FAB7AF444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65f72c-9ebc-4681-8fe0-9d8b479c4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56C71D-643B-4E04-9A6A-F7684770133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89EAE4-F0DF-4056-A4B5-87C04EEE6F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325</Words>
  <Application>Microsoft Macintosh PowerPoint</Application>
  <PresentationFormat>Bredbild</PresentationFormat>
  <Paragraphs>79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Roboto Slab</vt:lpstr>
      <vt:lpstr>Omegapoint</vt:lpstr>
      <vt:lpstr>PowerPoint-presentation</vt:lpstr>
      <vt:lpstr>Terraform 101</vt:lpstr>
      <vt:lpstr>Agenda</vt:lpstr>
      <vt:lpstr>Infrastruktur som kod</vt:lpstr>
      <vt:lpstr>Terraform</vt:lpstr>
      <vt:lpstr>Deploya lokalt</vt:lpstr>
      <vt:lpstr>Deploya från en pipeline</vt:lpstr>
      <vt:lpstr>Diskussion</vt:lpstr>
      <vt:lpstr>Skydda hemligheter extra</vt:lpstr>
      <vt:lpstr>Tack för idag!  Har du några frågor?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cp:lastModifiedBy>Linnéa Oxenwaldt</cp:lastModifiedBy>
  <cp:revision>6</cp:revision>
  <dcterms:created xsi:type="dcterms:W3CDTF">2021-10-26T15:39:24Z</dcterms:created>
  <dcterms:modified xsi:type="dcterms:W3CDTF">2023-02-07T15:44:27Z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0x010100D6CA2153213081418B7E14E4E1BF3C98</vt:lpwstr>
  </property>
</Properties>
</file>