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9" r:id="rId6"/>
    <p:sldId id="263" r:id="rId7"/>
    <p:sldId id="264" r:id="rId8"/>
    <p:sldId id="265" r:id="rId9"/>
    <p:sldId id="266" r:id="rId10"/>
    <p:sldId id="280" r:id="rId11"/>
    <p:sldId id="281" r:id="rId12"/>
    <p:sldId id="282" r:id="rId13"/>
    <p:sldId id="27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D8D350-827E-4559-8429-CA9324A8FD1A}"/>
              </a:ext>
            </a:extLst>
          </p:cNvPr>
          <p:cNvSpPr txBox="1"/>
          <p:nvPr userDrawn="1"/>
        </p:nvSpPr>
        <p:spPr>
          <a:xfrm>
            <a:off x="466726" y="6493563"/>
            <a:ext cx="5256000" cy="14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00" cap="all" baseline="0">
                <a:solidFill>
                  <a:schemeClr val="bg1"/>
                </a:solidFill>
              </a:rPr>
              <a:t>COPYRIGHT © 2021 OMEGAPOINT. ALL RIGHTS RESERVED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600" cap="all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sidfot 9">
            <a:extLst>
              <a:ext uri="{FF2B5EF4-FFF2-40B4-BE49-F238E27FC236}">
                <a16:creationId xmlns:a16="http://schemas.microsoft.com/office/drawing/2014/main" id="{BDBB1B2A-44B2-434A-81A9-7B81A79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274BD9-2E30-4DC3-9FEA-97BA9FFB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sz="32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</a:t>
            </a: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ack för idag! </a:t>
            </a:r>
            <a:b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</a:br>
            <a:r>
              <a:rPr lang="sv-SE" sz="3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Har du några frågor?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801FAE8-9200-3F1F-A9E5-59FC089004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5725A40-0855-2340-7839-FFFB79B98E8A}"/>
              </a:ext>
            </a:extLst>
          </p:cNvPr>
          <p:cNvSpPr txBox="1">
            <a:spLocks/>
          </p:cNvSpPr>
          <p:nvPr/>
        </p:nvSpPr>
        <p:spPr>
          <a:xfrm>
            <a:off x="1610053" y="3429000"/>
            <a:ext cx="8971894" cy="7284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u="sng" dirty="0">
                <a:latin typeface="Roboto Slab" pitchFamily="2" charset="0"/>
                <a:ea typeface="Roboto Slab" pitchFamily="2" charset="0"/>
              </a:rPr>
              <a:t>KOM IHÅG ATT TA BORT RESOURCE GROUPS!</a:t>
            </a:r>
            <a:endParaRPr lang="sv-SE" u="sng" dirty="0"/>
          </a:p>
        </p:txBody>
      </p:sp>
    </p:spTree>
    <p:extLst>
      <p:ext uri="{BB962C8B-B14F-4D97-AF65-F5344CB8AC3E}">
        <p14:creationId xmlns:p14="http://schemas.microsoft.com/office/powerpoint/2010/main" val="284464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EC7EA199-A6C8-4EBC-BCB9-362E17EFB2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/>
          </p:nvPr>
        </p:nvSpPr>
        <p:spPr/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94EE4B19-5A63-4C7A-B43C-8E2620046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8B562B64-2C08-4D82-9CB4-5C46D702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Linnéa </a:t>
            </a:r>
            <a:r>
              <a:rPr lang="sv-SE" dirty="0" err="1"/>
              <a:t>Oxenwaldt</a:t>
            </a:r>
            <a:r>
              <a:rPr lang="sv-SE" dirty="0"/>
              <a:t> &amp; Teodor Englund</a:t>
            </a:r>
          </a:p>
        </p:txBody>
      </p:sp>
      <p:pic>
        <p:nvPicPr>
          <p:cNvPr id="1030" name="Picture 6" descr="Download Terraform Logo PNG and Vector (PDF, SVG, Ai, EPS) Free">
            <a:extLst>
              <a:ext uri="{FF2B5EF4-FFF2-40B4-BE49-F238E27FC236}">
                <a16:creationId xmlns:a16="http://schemas.microsoft.com/office/drawing/2014/main" id="{8DC0A95F-E5DD-C916-6326-C27B5194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27" y="3106655"/>
            <a:ext cx="4088987" cy="26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Profile photo for Linnéa Oxenwaldt">
            <a:extLst>
              <a:ext uri="{FF2B5EF4-FFF2-40B4-BE49-F238E27FC236}">
                <a16:creationId xmlns:a16="http://schemas.microsoft.com/office/drawing/2014/main" id="{11E702C3-34D1-DC99-611E-8A58D58A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 bwMode="auto">
          <a:xfrm rot="19826550">
            <a:off x="1685923" y="4386701"/>
            <a:ext cx="2638425" cy="14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03FDD-1135-3B6D-5663-D3A115F1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53011">
            <a:off x="7055157" y="3037171"/>
            <a:ext cx="2827865" cy="1590674"/>
          </a:xfrm>
          <a:prstGeom prst="rect">
            <a:avLst/>
          </a:prstGeom>
        </p:spPr>
      </p:pic>
      <p:pic>
        <p:nvPicPr>
          <p:cNvPr id="7" name="Bildobjekt 6" descr="En bild som visar person, vägg, inomhus, kostym&#10;&#10;Automatiskt genererad beskrivning">
            <a:extLst>
              <a:ext uri="{FF2B5EF4-FFF2-40B4-BE49-F238E27FC236}">
                <a16:creationId xmlns:a16="http://schemas.microsoft.com/office/drawing/2014/main" id="{5E40F718-17BD-1A00-93B3-100696586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0173">
            <a:off x="1610699" y="4275102"/>
            <a:ext cx="2788874" cy="18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</a:t>
            </a:r>
            <a:r>
              <a:rPr lang="sv-SE" dirty="0" err="1"/>
              <a:t>IaC</a:t>
            </a:r>
            <a:r>
              <a:rPr lang="sv-SE" dirty="0"/>
              <a:t>? Vad är Terraform?</a:t>
            </a:r>
          </a:p>
          <a:p>
            <a:r>
              <a:rPr lang="sv-SE" dirty="0"/>
              <a:t>Deploya infrastruktur från din lokala miljö</a:t>
            </a:r>
          </a:p>
          <a:p>
            <a:r>
              <a:rPr lang="sv-SE" dirty="0"/>
              <a:t>Deploya infrastruktur från en pipeline i GitHub</a:t>
            </a:r>
          </a:p>
          <a:p>
            <a:r>
              <a:rPr lang="sv-SE" dirty="0"/>
              <a:t>Diskutera Terraform + </a:t>
            </a:r>
            <a:r>
              <a:rPr lang="sv-SE" dirty="0" err="1"/>
              <a:t>tfsate</a:t>
            </a:r>
            <a:endParaRPr lang="sv-SE" dirty="0"/>
          </a:p>
          <a:p>
            <a:r>
              <a:rPr lang="sv-SE" dirty="0"/>
              <a:t>Förbättrar säkerheten</a:t>
            </a: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A4EC8F58-0071-4371-8C5B-B5B76E784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sätt att sätta upp resurser i olika molnmiljöer</a:t>
            </a:r>
          </a:p>
          <a:p>
            <a:r>
              <a:rPr lang="sv-SE" dirty="0"/>
              <a:t>Vill ha allt i kod!</a:t>
            </a:r>
          </a:p>
          <a:p>
            <a:pPr lvl="1"/>
            <a:r>
              <a:rPr lang="sv-SE" dirty="0"/>
              <a:t>Mänsklig inblandning </a:t>
            </a:r>
            <a:r>
              <a:rPr lang="sv-SE" dirty="0">
                <a:sym typeface="Wingdings" pitchFamily="2" charset="2"/>
              </a:rPr>
              <a:t> misstag + går långsamt och är ineffektivt + inte skalbart </a:t>
            </a:r>
          </a:p>
          <a:p>
            <a:pPr lvl="1"/>
            <a:r>
              <a:rPr lang="sv-SE" dirty="0">
                <a:sym typeface="Wingdings" pitchFamily="2" charset="2"/>
              </a:rPr>
              <a:t>Som ett recept – sätts upp likadant varje gång</a:t>
            </a:r>
          </a:p>
          <a:p>
            <a:pPr lvl="1"/>
            <a:r>
              <a:rPr lang="sv-SE" dirty="0">
                <a:sym typeface="Wingdings" pitchFamily="2" charset="2"/>
              </a:rPr>
              <a:t>Använder </a:t>
            </a:r>
            <a:r>
              <a:rPr lang="sv-SE" dirty="0" err="1">
                <a:sym typeface="Wingdings" pitchFamily="2" charset="2"/>
              </a:rPr>
              <a:t>DevOps</a:t>
            </a:r>
            <a:r>
              <a:rPr lang="sv-SE" dirty="0">
                <a:sym typeface="Wingdings" pitchFamily="2" charset="2"/>
              </a:rPr>
              <a:t>-metodik</a:t>
            </a:r>
          </a:p>
          <a:p>
            <a:pPr lvl="1"/>
            <a:r>
              <a:rPr lang="sv-SE" dirty="0">
                <a:sym typeface="Wingdings" pitchFamily="2" charset="2"/>
              </a:rPr>
              <a:t>Versionshanterat</a:t>
            </a:r>
          </a:p>
          <a:p>
            <a:pPr lvl="1"/>
            <a:r>
              <a:rPr lang="sv-SE" dirty="0">
                <a:sym typeface="Wingdings" pitchFamily="2" charset="2"/>
              </a:rPr>
              <a:t>Lätt att sätta upp och riva ner miljöer </a:t>
            </a:r>
          </a:p>
          <a:p>
            <a:pPr marL="177800" lvl="1" indent="0">
              <a:buNone/>
            </a:pPr>
            <a:endParaRPr lang="sv-SE" dirty="0">
              <a:sym typeface="Wingdings" pitchFamily="2" charset="2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4D1D3C-01BA-46E1-97F2-CD96352B807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0B31519-F330-455D-82E2-E1328753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Infrastruktur som kod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17FD65-97D7-4F64-BACE-460B7C22B9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19613B-E6BE-4E56-9CF3-20AE819F9B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8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Ett infrastruktur som kod verktyg</a:t>
            </a:r>
          </a:p>
          <a:p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Plan  </a:t>
            </a:r>
            <a:r>
              <a:rPr lang="sv-SE" dirty="0" err="1">
                <a:sym typeface="Wingdings" pitchFamily="2" charset="2"/>
              </a:rPr>
              <a:t>Apply</a:t>
            </a:r>
            <a:endParaRPr lang="sv-SE" dirty="0"/>
          </a:p>
          <a:p>
            <a:r>
              <a:rPr lang="sv-SE" dirty="0"/>
              <a:t>Cloud-agnostiskt (?)</a:t>
            </a:r>
          </a:p>
          <a:p>
            <a:pPr lvl="1"/>
            <a:r>
              <a:rPr lang="sv-SE" dirty="0"/>
              <a:t>AWS, </a:t>
            </a:r>
            <a:r>
              <a:rPr lang="sv-SE" dirty="0" err="1"/>
              <a:t>Azure</a:t>
            </a:r>
            <a:r>
              <a:rPr lang="sv-SE" dirty="0"/>
              <a:t>, GCP, </a:t>
            </a:r>
            <a:r>
              <a:rPr lang="sv-SE" dirty="0" err="1"/>
              <a:t>Splunk</a:t>
            </a:r>
            <a:r>
              <a:rPr lang="sv-SE" dirty="0"/>
              <a:t>, </a:t>
            </a:r>
            <a:r>
              <a:rPr lang="sv-SE" dirty="0" err="1"/>
              <a:t>DataDog</a:t>
            </a:r>
            <a:r>
              <a:rPr lang="sv-SE" dirty="0"/>
              <a:t>, … </a:t>
            </a:r>
          </a:p>
          <a:p>
            <a:r>
              <a:rPr lang="sv-SE" dirty="0"/>
              <a:t>Stateful (</a:t>
            </a:r>
            <a:r>
              <a:rPr lang="sv-SE" dirty="0" err="1"/>
              <a:t>tfstate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Sparas med fördel </a:t>
            </a:r>
            <a:r>
              <a:rPr lang="sv-SE" dirty="0" err="1"/>
              <a:t>remote</a:t>
            </a:r>
            <a:endParaRPr lang="sv-SE" dirty="0"/>
          </a:p>
          <a:p>
            <a:pPr lvl="1"/>
            <a:r>
              <a:rPr lang="sv-SE" dirty="0"/>
              <a:t>Kartlägga resurser till riktiga världen</a:t>
            </a:r>
          </a:p>
          <a:p>
            <a:pPr lvl="1"/>
            <a:r>
              <a:rPr lang="sv-SE" dirty="0"/>
              <a:t>Beroenden mellan resurser</a:t>
            </a:r>
          </a:p>
          <a:p>
            <a:pPr lvl="1"/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51C2770-9C59-AFCD-5CA7-A50827951CE5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97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Deploya</a:t>
            </a:r>
            <a:r>
              <a:rPr lang="sv-SE" dirty="0"/>
              <a:t> ett </a:t>
            </a:r>
            <a:r>
              <a:rPr lang="sv-SE" dirty="0" err="1"/>
              <a:t>keyvault</a:t>
            </a:r>
            <a:r>
              <a:rPr lang="sv-SE" dirty="0"/>
              <a:t> med en access </a:t>
            </a:r>
            <a:r>
              <a:rPr lang="sv-SE" dirty="0" err="1"/>
              <a:t>policies</a:t>
            </a:r>
            <a:r>
              <a:rPr lang="sv-SE" dirty="0"/>
              <a:t> innehållandes en </a:t>
            </a:r>
            <a:r>
              <a:rPr lang="sv-SE" dirty="0" err="1"/>
              <a:t>secret</a:t>
            </a:r>
            <a:endParaRPr lang="sv-SE" dirty="0"/>
          </a:p>
          <a:p>
            <a:r>
              <a:rPr lang="sv-SE" dirty="0"/>
              <a:t>Repo: terraform-101</a:t>
            </a:r>
          </a:p>
          <a:p>
            <a:r>
              <a:rPr lang="sv-SE" dirty="0"/>
              <a:t>Kolla så du har allt installerat</a:t>
            </a:r>
          </a:p>
          <a:p>
            <a:r>
              <a:rPr lang="sv-SE" dirty="0"/>
              <a:t>Följ instruktionerna under rubriken: </a:t>
            </a:r>
            <a:r>
              <a:rPr lang="sv-SE" dirty="0" err="1"/>
              <a:t>Deploya</a:t>
            </a:r>
            <a:r>
              <a:rPr lang="sv-SE" dirty="0"/>
              <a:t> lokalt</a:t>
            </a:r>
          </a:p>
          <a:p>
            <a:r>
              <a:rPr lang="sv-SE" dirty="0"/>
              <a:t>Hojta till om hjälp behövs!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lokalt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4B660A7A-5B2E-2840-E7FF-55290163AA6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3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lokalt?</a:t>
            </a:r>
          </a:p>
          <a:p>
            <a:endParaRPr lang="sv-SE" dirty="0"/>
          </a:p>
          <a:p>
            <a:r>
              <a:rPr lang="sv-SE" dirty="0"/>
              <a:t>Access </a:t>
            </a:r>
            <a:r>
              <a:rPr lang="sv-SE" dirty="0" err="1"/>
              <a:t>policies</a:t>
            </a:r>
            <a:r>
              <a:rPr lang="sv-SE" dirty="0"/>
              <a:t> </a:t>
            </a:r>
            <a:r>
              <a:rPr lang="sv-SE" dirty="0">
                <a:sym typeface="Wingdings" pitchFamily="2" charset="2"/>
              </a:rPr>
              <a:t> RBAC (</a:t>
            </a:r>
            <a:r>
              <a:rPr lang="sv-SE" dirty="0" err="1">
                <a:sym typeface="Wingdings" pitchFamily="2" charset="2"/>
              </a:rPr>
              <a:t>role</a:t>
            </a:r>
            <a:r>
              <a:rPr lang="sv-SE" dirty="0">
                <a:sym typeface="Wingdings" pitchFamily="2" charset="2"/>
              </a:rPr>
              <a:t> </a:t>
            </a:r>
            <a:r>
              <a:rPr lang="sv-SE" dirty="0" err="1">
                <a:sym typeface="Wingdings" pitchFamily="2" charset="2"/>
              </a:rPr>
              <a:t>based</a:t>
            </a:r>
            <a:r>
              <a:rPr lang="sv-SE" dirty="0">
                <a:sym typeface="Wingdings" pitchFamily="2" charset="2"/>
              </a:rPr>
              <a:t> access </a:t>
            </a:r>
            <a:r>
              <a:rPr lang="sv-SE" dirty="0" err="1">
                <a:sym typeface="Wingdings" pitchFamily="2" charset="2"/>
              </a:rPr>
              <a:t>control</a:t>
            </a:r>
            <a:r>
              <a:rPr lang="sv-SE" dirty="0">
                <a:sym typeface="Wingdings" pitchFamily="2" charset="2"/>
              </a:rPr>
              <a:t>)</a:t>
            </a:r>
          </a:p>
          <a:p>
            <a:r>
              <a:rPr lang="sv-SE" dirty="0">
                <a:sym typeface="Wingdings" pitchFamily="2" charset="2"/>
              </a:rPr>
              <a:t>Krävs User Access Administrator eller </a:t>
            </a:r>
            <a:r>
              <a:rPr lang="sv-SE" dirty="0" err="1">
                <a:sym typeface="Wingdings" pitchFamily="2" charset="2"/>
              </a:rPr>
              <a:t>Owner</a:t>
            </a:r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Federated </a:t>
            </a:r>
            <a:r>
              <a:rPr lang="sv-SE" dirty="0" err="1">
                <a:sym typeface="Wingdings" pitchFamily="2" charset="2"/>
              </a:rPr>
              <a:t>Credentials</a:t>
            </a:r>
            <a:endParaRPr lang="sv-SE" dirty="0">
              <a:sym typeface="Wingdings" pitchFamily="2" charset="2"/>
            </a:endParaRPr>
          </a:p>
          <a:p>
            <a:endParaRPr lang="sv-SE" dirty="0">
              <a:sym typeface="Wingdings" pitchFamily="2" charset="2"/>
            </a:endParaRPr>
          </a:p>
          <a:p>
            <a:r>
              <a:rPr lang="sv-SE" dirty="0">
                <a:sym typeface="Wingdings" pitchFamily="2" charset="2"/>
              </a:rPr>
              <a:t>Följ instruktionerna under rubriken: </a:t>
            </a:r>
            <a:r>
              <a:rPr lang="sv-SE" dirty="0" err="1">
                <a:sym typeface="Wingdings" pitchFamily="2" charset="2"/>
              </a:rPr>
              <a:t>Deploya</a:t>
            </a:r>
            <a:r>
              <a:rPr lang="sv-SE" dirty="0">
                <a:sym typeface="Wingdings" pitchFamily="2" charset="2"/>
              </a:rPr>
              <a:t> från pipeline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Deploya</a:t>
            </a:r>
            <a:r>
              <a:rPr lang="sv-SE" dirty="0"/>
              <a:t> från en pipeline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F98C93CC-584B-9433-3419-69AE1994F42A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Kommentarer från att </a:t>
            </a:r>
            <a:r>
              <a:rPr lang="sv-SE" dirty="0" err="1"/>
              <a:t>deploya</a:t>
            </a:r>
            <a:r>
              <a:rPr lang="sv-SE" dirty="0"/>
              <a:t> från pipeline?</a:t>
            </a:r>
          </a:p>
          <a:p>
            <a:r>
              <a:rPr lang="sv-SE" dirty="0"/>
              <a:t>Kommentarer om </a:t>
            </a:r>
            <a:r>
              <a:rPr lang="sv-SE" dirty="0" err="1"/>
              <a:t>tfstatet</a:t>
            </a:r>
            <a:r>
              <a:rPr lang="sv-SE" dirty="0"/>
              <a:t>?</a:t>
            </a:r>
          </a:p>
          <a:p>
            <a:r>
              <a:rPr lang="sv-SE" dirty="0"/>
              <a:t>Vanliga problem/irritationsmoment:</a:t>
            </a:r>
          </a:p>
          <a:p>
            <a:pPr lvl="1"/>
            <a:r>
              <a:rPr lang="sv-SE" dirty="0" err="1"/>
              <a:t>Deployar</a:t>
            </a:r>
            <a:r>
              <a:rPr lang="sv-SE" dirty="0"/>
              <a:t> saker samtidigt/avbryter en </a:t>
            </a:r>
            <a:r>
              <a:rPr lang="sv-SE" dirty="0" err="1"/>
              <a:t>deploy</a:t>
            </a:r>
            <a:r>
              <a:rPr lang="sv-SE" dirty="0"/>
              <a:t> – kan skapas lock</a:t>
            </a:r>
          </a:p>
          <a:p>
            <a:pPr lvl="1"/>
            <a:r>
              <a:rPr lang="sv-SE" dirty="0"/>
              <a:t>Soft </a:t>
            </a:r>
            <a:r>
              <a:rPr lang="sv-SE" dirty="0" err="1"/>
              <a:t>delete</a:t>
            </a:r>
            <a:r>
              <a:rPr lang="sv-SE" dirty="0"/>
              <a:t> och </a:t>
            </a:r>
            <a:r>
              <a:rPr lang="sv-SE" dirty="0" err="1"/>
              <a:t>purge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– inte alltid toppen i </a:t>
            </a:r>
            <a:r>
              <a:rPr lang="sv-SE" dirty="0" err="1"/>
              <a:t>dev</a:t>
            </a:r>
            <a:endParaRPr lang="sv-SE" dirty="0"/>
          </a:p>
          <a:p>
            <a:pPr lvl="1"/>
            <a:r>
              <a:rPr lang="sv-SE" dirty="0"/>
              <a:t>Saker har gjorts manuellt – måste importeras i </a:t>
            </a:r>
            <a:r>
              <a:rPr lang="sv-SE" dirty="0" err="1"/>
              <a:t>statet</a:t>
            </a:r>
            <a:r>
              <a:rPr lang="sv-SE" dirty="0"/>
              <a:t> (</a:t>
            </a:r>
            <a:r>
              <a:rPr lang="sv-SE" dirty="0" err="1"/>
              <a:t>jååååbbigt</a:t>
            </a:r>
            <a:r>
              <a:rPr lang="sv-SE" dirty="0"/>
              <a:t>!)</a:t>
            </a:r>
          </a:p>
          <a:p>
            <a:pPr lvl="1"/>
            <a:r>
              <a:rPr lang="sv-SE" dirty="0"/>
              <a:t>Pipelinens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Reg</a:t>
            </a:r>
            <a:r>
              <a:rPr lang="sv-SE" dirty="0"/>
              <a:t> äger vissa saker – går ej att plocka bort manuellt </a:t>
            </a:r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9C817E6A-D4FD-085B-A365-5731CC8ED5BF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91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88661776-AC16-4D49-B757-59B9ED55A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Wingdings" pitchFamily="2" charset="2"/>
              </a:rPr>
              <a:t>Hemligheter skrivs ut i klartext</a:t>
            </a:r>
          </a:p>
          <a:p>
            <a:r>
              <a:rPr lang="sv-SE" dirty="0">
                <a:sym typeface="Wingdings" pitchFamily="2" charset="2"/>
              </a:rPr>
              <a:t>Flytta ut </a:t>
            </a:r>
            <a:r>
              <a:rPr lang="sv-SE" dirty="0" err="1">
                <a:sym typeface="Wingdings" pitchFamily="2" charset="2"/>
              </a:rPr>
              <a:t>deployen</a:t>
            </a:r>
            <a:r>
              <a:rPr lang="sv-SE" dirty="0">
                <a:sym typeface="Wingdings" pitchFamily="2" charset="2"/>
              </a:rPr>
              <a:t> utanför Terraform </a:t>
            </a:r>
          </a:p>
          <a:p>
            <a:r>
              <a:rPr lang="sv-SE" dirty="0">
                <a:sym typeface="Wingdings" pitchFamily="2" charset="2"/>
              </a:rPr>
              <a:t>Går att lösa även om </a:t>
            </a:r>
            <a:r>
              <a:rPr lang="sv-SE" dirty="0" err="1">
                <a:sym typeface="Wingdings" pitchFamily="2" charset="2"/>
              </a:rPr>
              <a:t>functions</a:t>
            </a:r>
            <a:r>
              <a:rPr lang="sv-SE" dirty="0">
                <a:sym typeface="Wingdings" pitchFamily="2" charset="2"/>
              </a:rPr>
              <a:t> använder </a:t>
            </a:r>
            <a:r>
              <a:rPr lang="sv-SE" dirty="0" err="1">
                <a:sym typeface="Wingdings" pitchFamily="2" charset="2"/>
              </a:rPr>
              <a:t>secrets</a:t>
            </a:r>
            <a:r>
              <a:rPr lang="sv-SE" dirty="0">
                <a:sym typeface="Wingdings" pitchFamily="2" charset="2"/>
              </a:rPr>
              <a:t> i </a:t>
            </a:r>
            <a:r>
              <a:rPr lang="sv-SE" dirty="0" err="1">
                <a:sym typeface="Wingdings" pitchFamily="2" charset="2"/>
              </a:rPr>
              <a:t>keyvault</a:t>
            </a:r>
            <a:endParaRPr lang="sv-SE" dirty="0">
              <a:sym typeface="Wingdings" pitchFamily="2" charset="2"/>
            </a:endParaRP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564E1DF-F2ED-4FEF-ACA7-F1CD163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Skydda hemligheter extra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1F298F-AD73-4F85-BCDA-C69A2A50109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 dirty="0"/>
              <a:t>Terraform 101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09A854-935F-472A-954F-773262584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7B0EACAB-700D-7FB7-A824-83BDAB5D0969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1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A2153213081418B7E14E4E1BF3C98" ma:contentTypeVersion="2" ma:contentTypeDescription="Create a new document." ma:contentTypeScope="" ma:versionID="03db4e3b3240684c23d48d70e0b6ed6a">
  <xsd:schema xmlns:xsd="http://www.w3.org/2001/XMLSchema" xmlns:xs="http://www.w3.org/2001/XMLSchema" xmlns:p="http://schemas.microsoft.com/office/2006/metadata/properties" xmlns:ns2="1965f72c-9ebc-4681-8fe0-9d8b479c414e" targetNamespace="http://schemas.microsoft.com/office/2006/metadata/properties" ma:root="true" ma:fieldsID="9ac48234fe16130c81fdbfe8bcc0218b" ns2:_="">
    <xsd:import namespace="1965f72c-9ebc-4681-8fe0-9d8b479c4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5f72c-9ebc-4681-8fe0-9d8b479c4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9E6B8-19A4-452C-B903-6FAB7AF44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5f72c-9ebc-4681-8fe0-9d8b479c4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325</Words>
  <Application>Microsoft Macintosh PowerPoint</Application>
  <PresentationFormat>Bredbild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Omegapoint</vt:lpstr>
      <vt:lpstr>PowerPoint-presentation</vt:lpstr>
      <vt:lpstr>Terraform 101</vt:lpstr>
      <vt:lpstr>Agenda</vt:lpstr>
      <vt:lpstr>Infrastruktur som kod</vt:lpstr>
      <vt:lpstr>Terraform</vt:lpstr>
      <vt:lpstr>Deploya lokalt</vt:lpstr>
      <vt:lpstr>Deploya från en pipeline</vt:lpstr>
      <vt:lpstr>Diskussion</vt:lpstr>
      <vt:lpstr>Skydda hemligheter extra</vt:lpstr>
      <vt:lpstr>Tack för idag!  Har du några 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Linnéa Oxenwaldt</cp:lastModifiedBy>
  <cp:revision>8</cp:revision>
  <dcterms:created xsi:type="dcterms:W3CDTF">2021-10-26T15:39:24Z</dcterms:created>
  <dcterms:modified xsi:type="dcterms:W3CDTF">2023-02-10T08:09:59Z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0x010100D6CA2153213081418B7E14E4E1BF3C98</vt:lpwstr>
  </property>
</Properties>
</file>