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6F922-CFAE-4083-9C03-F7D786B06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5BBAE-D386-46DD-90A6-79C73E11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E5F30-A1AE-4728-8145-72122834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0EC7C-6C9A-4920-8437-27B42B56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78520B-0659-450B-BA7D-2F33EC8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6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0EA67-2D82-43FE-82AE-5623C4D4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115B6-5FA1-47DB-A1F6-586002C2F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2FA02-B24E-4E4F-8ED9-D1FCF612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1D229-32FC-4116-935E-3357B8A1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ADA60-9A65-472D-BA04-1D6AB230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68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D1C043-0461-40FE-B02E-58FBFC8AD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574D69-0441-42C3-9701-7E2500E6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C214C-6F3F-4D87-B7D6-720F9D96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160B5-4CF2-4CE1-835D-C82E66D7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A261F-C750-4C95-9E31-CEFBFDA1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5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55173-B667-49B1-B871-2FD0EB7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2D264-6045-46C0-8941-56238849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135633-9A4E-4402-A0D4-24E27BA7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8CDA9-B607-4FE0-ACC4-AA35E9FC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EA00D-0CF7-4A56-9DC1-D2D36820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0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5A94B-E804-4FF5-A2FE-D0FEF7CE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1C4EB-641D-471A-BA01-756E8E4F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B69FF-F576-48BC-ABE0-BBFD578C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94268-15AF-47F4-9EE9-34C6B1E0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F72B5-0D49-43B8-A9BA-C82DDED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2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2080D-693E-4E06-919D-9C1471CB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1FC09-7798-4125-8DA6-D8EF5E53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42A60-994A-4D93-9F25-189C4B47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18EE92-3CF3-4D9E-A383-345D2F2D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5DE9E-6790-42EA-A6E8-4E5E03A7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8696C-4AE3-4C50-BD40-4987589C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2738E-84FD-4FC0-96BE-24983697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9A4623-AF01-41C4-96BE-831C5C870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0F52E7-F98C-4B72-8695-447305441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F2C9D9-03B7-418E-BED5-0CEBC893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42CD63-CE52-4D8C-87D3-D345D5C68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63423F-15F7-4BE6-B813-0F8170D9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3498FD-6CA0-462C-AD41-D9E36EDD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3DE6E6-E6F4-4FDA-8469-3EB417E7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0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20087-35DA-4850-A2A6-23E65B1B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F95E01-6FED-4CE5-A505-1C6263F7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87107-B929-4AB3-A2BD-4F623DD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908353-6DD5-4E38-A2FD-3C10A310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45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2ADE91-006D-4A5B-BE23-7C2617BE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45E00-81AE-496D-9C87-8C6A3BE7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E5C03E-4B45-4F64-9113-07B873C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5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BCD63-3C72-4700-8C9F-D3B45664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18A6B-A861-4F79-BED4-0F11F69F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F7D3C-9399-4830-AB34-7884D5C97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614ABE-B41D-4534-87CB-2EF9F0BC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78C60E-9BB1-4D5C-A6EC-FA89256E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03ACF3-DD37-49B2-A25A-392C30BE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23445-7FEB-43C7-8CD1-E3F9F29B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971CA4-653F-4526-BE3C-E8AB17356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132D9C-4247-4B81-9452-F2F5FBC6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C16A2D-318A-46A6-BC89-EB901335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129B0D-E864-46E5-8D58-B4356D20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956378-8071-4680-BAE3-2509B2F8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C6C1-12AA-440D-893F-40FB1B95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5A3853-8DEC-4BCA-A70F-12912F53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95FA6-D810-4128-B86E-DC571BA19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1E24-8658-4ADE-BDBB-E47C3AB06F84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1EC0D-7469-4A0B-99B3-4D2AC034B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338E-B1BA-4B7A-BE6D-B5E39DCC5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07EB-D366-4DCA-B9FB-BF928776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64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D4E36-EFCB-43C4-9579-3546A7895084}"/>
              </a:ext>
            </a:extLst>
          </p:cNvPr>
          <p:cNvSpPr txBox="1"/>
          <p:nvPr/>
        </p:nvSpPr>
        <p:spPr>
          <a:xfrm>
            <a:off x="2715236" y="2705725"/>
            <a:ext cx="6761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Универсальная система прогнозирования классов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7D36A-ED99-48AE-8F0E-B41E83E1710E}"/>
              </a:ext>
            </a:extLst>
          </p:cNvPr>
          <p:cNvSpPr txBox="1"/>
          <p:nvPr/>
        </p:nvSpPr>
        <p:spPr>
          <a:xfrm>
            <a:off x="8036653" y="5488014"/>
            <a:ext cx="3917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Смирнов Иван Михайлович</a:t>
            </a:r>
          </a:p>
          <a:p>
            <a:pPr algn="ctr"/>
            <a:r>
              <a:rPr lang="ru-RU" sz="2000" dirty="0"/>
              <a:t>ВУЗ</a:t>
            </a:r>
            <a:r>
              <a:rPr lang="en-US" sz="2000" dirty="0"/>
              <a:t>: </a:t>
            </a:r>
            <a:r>
              <a:rPr lang="ru-RU" sz="2000" dirty="0"/>
              <a:t>ИГЭУ им. В. И. Ленина</a:t>
            </a:r>
            <a:endParaRPr lang="en-US" sz="2000" dirty="0"/>
          </a:p>
          <a:p>
            <a:pPr algn="ctr"/>
            <a:r>
              <a:rPr lang="ru-RU" sz="2000" dirty="0"/>
              <a:t>Компания разработки</a:t>
            </a:r>
            <a:r>
              <a:rPr lang="en-US" sz="2000" dirty="0"/>
              <a:t>: LABEAN</a:t>
            </a: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FB1B4-5322-46A8-AC3B-1DD60589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41B1DE-9824-4C6F-9332-110504890426}"/>
              </a:ext>
            </a:extLst>
          </p:cNvPr>
          <p:cNvSpPr txBox="1"/>
          <p:nvPr/>
        </p:nvSpPr>
        <p:spPr>
          <a:xfrm>
            <a:off x="3543341" y="614677"/>
            <a:ext cx="4713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Сферы применения системы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2B57971-B186-4581-A271-89509B2A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5" y="3238149"/>
            <a:ext cx="4447083" cy="330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B6C7AA7-FCAF-4C1A-A2F4-53B880202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757" y="1387032"/>
            <a:ext cx="5254188" cy="30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3A6665EF-FC31-439D-BB7D-1B3CF2EE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253" y="4565991"/>
            <a:ext cx="5792024" cy="18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549369-57F1-4B27-88A9-2130B4265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9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6B073E-E845-4819-8CB4-AC99BF2E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3" y="2181138"/>
            <a:ext cx="5673349" cy="30685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DC8A0F-9E20-4B00-91F4-2B93528A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89" y="1342238"/>
            <a:ext cx="4293867" cy="417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B398C-A0DB-4C6A-BACC-4F690E6E12A3}"/>
              </a:ext>
            </a:extLst>
          </p:cNvPr>
          <p:cNvSpPr txBox="1"/>
          <p:nvPr/>
        </p:nvSpPr>
        <p:spPr>
          <a:xfrm>
            <a:off x="1468317" y="5658375"/>
            <a:ext cx="318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для разработчиков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89DBD-05D5-4539-B121-BB7B17CE7D30}"/>
              </a:ext>
            </a:extLst>
          </p:cNvPr>
          <p:cNvSpPr txBox="1"/>
          <p:nvPr/>
        </p:nvSpPr>
        <p:spPr>
          <a:xfrm>
            <a:off x="7618845" y="5658375"/>
            <a:ext cx="318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Интерфейс для пользователей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B1DE-9824-4C6F-9332-110504890426}"/>
              </a:ext>
            </a:extLst>
          </p:cNvPr>
          <p:cNvSpPr txBox="1"/>
          <p:nvPr/>
        </p:nvSpPr>
        <p:spPr>
          <a:xfrm>
            <a:off x="3640776" y="614677"/>
            <a:ext cx="4910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Графическая обёртка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F92128-F40A-440A-9072-AB1F18B7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41B1DE-9824-4C6F-9332-110504890426}"/>
              </a:ext>
            </a:extLst>
          </p:cNvPr>
          <p:cNvSpPr txBox="1"/>
          <p:nvPr/>
        </p:nvSpPr>
        <p:spPr>
          <a:xfrm>
            <a:off x="3366599" y="586770"/>
            <a:ext cx="545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Легкий в использовании </a:t>
            </a:r>
            <a:r>
              <a:rPr lang="en-US" sz="2800" b="1" dirty="0"/>
              <a:t>WEB GUI</a:t>
            </a:r>
            <a:endParaRPr lang="ru-RU" sz="28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F92128-F40A-440A-9072-AB1F18B7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9AD288-484D-4B35-B5E5-9EBADA57A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49" y="1919549"/>
            <a:ext cx="5546565" cy="40397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01AA13-A26A-4625-87BF-8EC89BB0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1" y="2602568"/>
            <a:ext cx="5458802" cy="26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4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41B1DE-9824-4C6F-9332-110504890426}"/>
              </a:ext>
            </a:extLst>
          </p:cNvPr>
          <p:cNvSpPr txBox="1"/>
          <p:nvPr/>
        </p:nvSpPr>
        <p:spPr>
          <a:xfrm>
            <a:off x="4201571" y="669371"/>
            <a:ext cx="3788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Применяемые методы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F92128-F40A-440A-9072-AB1F18B7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C91D495-641C-4AA0-96BC-72269C754B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0540"/>
            <a:ext cx="4365072" cy="327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8A3C6578-315D-4EF5-B6D8-DB5D81F13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7385" r="13741" b="4968"/>
          <a:stretch/>
        </p:blipFill>
        <p:spPr bwMode="auto">
          <a:xfrm>
            <a:off x="4365072" y="2534260"/>
            <a:ext cx="3749369" cy="246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CA249-9DF7-4143-8D70-BD9521FFD021}"/>
              </a:ext>
            </a:extLst>
          </p:cNvPr>
          <p:cNvSpPr txBox="1"/>
          <p:nvPr/>
        </p:nvSpPr>
        <p:spPr>
          <a:xfrm>
            <a:off x="1874599" y="562901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KNN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6E2B2-1AEE-40EE-B62C-7147D1B3C373}"/>
              </a:ext>
            </a:extLst>
          </p:cNvPr>
          <p:cNvSpPr txBox="1"/>
          <p:nvPr/>
        </p:nvSpPr>
        <p:spPr>
          <a:xfrm>
            <a:off x="5425238" y="5629013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83D989-78D3-45B4-A791-94AD9C4B7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692" y="2338588"/>
            <a:ext cx="2864448" cy="26620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DB9613-F076-4ED0-8141-E30E17B68400}"/>
              </a:ext>
            </a:extLst>
          </p:cNvPr>
          <p:cNvSpPr txBox="1"/>
          <p:nvPr/>
        </p:nvSpPr>
        <p:spPr>
          <a:xfrm>
            <a:off x="9090834" y="5629013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Boosting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14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62D62-AD17-470D-BCD3-78F64388DA4C}"/>
              </a:ext>
            </a:extLst>
          </p:cNvPr>
          <p:cNvSpPr txBox="1"/>
          <p:nvPr/>
        </p:nvSpPr>
        <p:spPr>
          <a:xfrm>
            <a:off x="4148864" y="631455"/>
            <a:ext cx="389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Экономический эффект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FD87319A-68F9-4118-B86C-A7CF59BD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52" y="1327836"/>
            <a:ext cx="5145495" cy="471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8413AD-83A3-4AB4-BDE7-DFA6BABD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D4E36-EFCB-43C4-9579-3546A7895084}"/>
              </a:ext>
            </a:extLst>
          </p:cNvPr>
          <p:cNvSpPr txBox="1"/>
          <p:nvPr/>
        </p:nvSpPr>
        <p:spPr>
          <a:xfrm>
            <a:off x="2715236" y="2705725"/>
            <a:ext cx="6761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FB1B4-5322-46A8-AC3B-1DD605894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8742" cy="1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63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skills</dc:creator>
  <cp:lastModifiedBy>skills</cp:lastModifiedBy>
  <cp:revision>9</cp:revision>
  <dcterms:created xsi:type="dcterms:W3CDTF">2024-11-28T11:33:30Z</dcterms:created>
  <dcterms:modified xsi:type="dcterms:W3CDTF">2024-11-28T12:31:14Z</dcterms:modified>
</cp:coreProperties>
</file>