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62" r:id="rId2"/>
    <p:sldId id="256" r:id="rId3"/>
    <p:sldId id="258" r:id="rId4"/>
    <p:sldId id="263" r:id="rId5"/>
    <p:sldId id="264" r:id="rId6"/>
    <p:sldId id="260" r:id="rId7"/>
    <p:sldId id="261"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7" d="100"/>
          <a:sy n="87" d="100"/>
        </p:scale>
        <p:origin x="69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0DC5269B-2BA9-4739-83C9-4845C79D5EA1}" type="datetimeFigureOut">
              <a:rPr lang="en-US" smtClean="0"/>
              <a:t>12/6/2022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5F1FDD3E-8271-41B7-84EF-D736DAE91E72}"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2240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DC5269B-2BA9-4739-83C9-4845C79D5EA1}"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1FDD3E-8271-41B7-84EF-D736DAE91E72}" type="slidenum">
              <a:rPr lang="en-US" smtClean="0"/>
              <a:t>‹#›</a:t>
            </a:fld>
            <a:endParaRPr lang="en-US"/>
          </a:p>
        </p:txBody>
      </p:sp>
    </p:spTree>
    <p:extLst>
      <p:ext uri="{BB962C8B-B14F-4D97-AF65-F5344CB8AC3E}">
        <p14:creationId xmlns:p14="http://schemas.microsoft.com/office/powerpoint/2010/main" val="4122210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DC5269B-2BA9-4739-83C9-4845C79D5EA1}"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1FDD3E-8271-41B7-84EF-D736DAE91E72}"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54542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DC5269B-2BA9-4739-83C9-4845C79D5EA1}"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1FDD3E-8271-41B7-84EF-D736DAE91E72}"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9564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DC5269B-2BA9-4739-83C9-4845C79D5EA1}"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1FDD3E-8271-41B7-84EF-D736DAE91E72}" type="slidenum">
              <a:rPr lang="en-US" smtClean="0"/>
              <a:t>‹#›</a:t>
            </a:fld>
            <a:endParaRPr lang="en-US"/>
          </a:p>
        </p:txBody>
      </p:sp>
    </p:spTree>
    <p:extLst>
      <p:ext uri="{BB962C8B-B14F-4D97-AF65-F5344CB8AC3E}">
        <p14:creationId xmlns:p14="http://schemas.microsoft.com/office/powerpoint/2010/main" val="10103675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DC5269B-2BA9-4739-83C9-4845C79D5EA1}"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1FDD3E-8271-41B7-84EF-D736DAE91E72}"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286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DC5269B-2BA9-4739-83C9-4845C79D5EA1}"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1FDD3E-8271-41B7-84EF-D736DAE91E72}"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21897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C5269B-2BA9-4739-83C9-4845C79D5EA1}"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1FDD3E-8271-41B7-84EF-D736DAE91E72}"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04353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C5269B-2BA9-4739-83C9-4845C79D5EA1}"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1FDD3E-8271-41B7-84EF-D736DAE91E72}"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6044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C5269B-2BA9-4739-83C9-4845C79D5EA1}"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1FDD3E-8271-41B7-84EF-D736DAE91E72}" type="slidenum">
              <a:rPr lang="en-US" smtClean="0"/>
              <a:t>‹#›</a:t>
            </a:fld>
            <a:endParaRPr lang="en-US"/>
          </a:p>
        </p:txBody>
      </p:sp>
    </p:spTree>
    <p:extLst>
      <p:ext uri="{BB962C8B-B14F-4D97-AF65-F5344CB8AC3E}">
        <p14:creationId xmlns:p14="http://schemas.microsoft.com/office/powerpoint/2010/main" val="425488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DC5269B-2BA9-4739-83C9-4845C79D5EA1}"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1FDD3E-8271-41B7-84EF-D736DAE91E72}"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7452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DC5269B-2BA9-4739-83C9-4845C79D5EA1}"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1FDD3E-8271-41B7-84EF-D736DAE91E72}" type="slidenum">
              <a:rPr lang="en-US" smtClean="0"/>
              <a:t>‹#›</a:t>
            </a:fld>
            <a:endParaRPr lang="en-US"/>
          </a:p>
        </p:txBody>
      </p:sp>
    </p:spTree>
    <p:extLst>
      <p:ext uri="{BB962C8B-B14F-4D97-AF65-F5344CB8AC3E}">
        <p14:creationId xmlns:p14="http://schemas.microsoft.com/office/powerpoint/2010/main" val="762066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DC5269B-2BA9-4739-83C9-4845C79D5EA1}" type="datetimeFigureOut">
              <a:rPr lang="en-US" smtClean="0"/>
              <a:t>12/6/2022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1FDD3E-8271-41B7-84EF-D736DAE91E72}"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5922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DC5269B-2BA9-4739-83C9-4845C79D5EA1}" type="datetimeFigureOut">
              <a:rPr lang="en-US" smtClean="0"/>
              <a:t>12/6/2022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1FDD3E-8271-41B7-84EF-D736DAE91E72}"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25461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C5269B-2BA9-4739-83C9-4845C79D5EA1}" type="datetimeFigureOut">
              <a:rPr lang="en-US" smtClean="0"/>
              <a:t>12/6/2022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1FDD3E-8271-41B7-84EF-D736DAE91E72}" type="slidenum">
              <a:rPr lang="en-US" smtClean="0"/>
              <a:t>‹#›</a:t>
            </a:fld>
            <a:endParaRPr lang="en-US"/>
          </a:p>
        </p:txBody>
      </p:sp>
    </p:spTree>
    <p:extLst>
      <p:ext uri="{BB962C8B-B14F-4D97-AF65-F5344CB8AC3E}">
        <p14:creationId xmlns:p14="http://schemas.microsoft.com/office/powerpoint/2010/main" val="980022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DC5269B-2BA9-4739-83C9-4845C79D5EA1}"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1FDD3E-8271-41B7-84EF-D736DAE91E72}"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007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DC5269B-2BA9-4739-83C9-4845C79D5EA1}"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1FDD3E-8271-41B7-84EF-D736DAE91E72}" type="slidenum">
              <a:rPr lang="en-US" smtClean="0"/>
              <a:t>‹#›</a:t>
            </a:fld>
            <a:endParaRPr lang="en-US"/>
          </a:p>
        </p:txBody>
      </p:sp>
    </p:spTree>
    <p:extLst>
      <p:ext uri="{BB962C8B-B14F-4D97-AF65-F5344CB8AC3E}">
        <p14:creationId xmlns:p14="http://schemas.microsoft.com/office/powerpoint/2010/main" val="1403874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DC5269B-2BA9-4739-83C9-4845C79D5EA1}" type="datetimeFigureOut">
              <a:rPr lang="en-US" smtClean="0"/>
              <a:t>12/6/2022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F1FDD3E-8271-41B7-84EF-D736DAE91E72}" type="slidenum">
              <a:rPr lang="en-US" smtClean="0"/>
              <a:t>‹#›</a:t>
            </a:fld>
            <a:endParaRPr lang="en-US"/>
          </a:p>
        </p:txBody>
      </p:sp>
    </p:spTree>
    <p:extLst>
      <p:ext uri="{BB962C8B-B14F-4D97-AF65-F5344CB8AC3E}">
        <p14:creationId xmlns:p14="http://schemas.microsoft.com/office/powerpoint/2010/main" val="198200829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 Id="rId5" Type="http://schemas.openxmlformats.org/officeDocument/2006/relationships/image" Target="../media/image8.jp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7.xml"/><Relationship Id="rId4" Type="http://schemas.openxmlformats.org/officeDocument/2006/relationships/image" Target="../media/image1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1295402" y="958466"/>
            <a:ext cx="9601196" cy="1299991"/>
          </a:xfrm>
        </p:spPr>
        <p:txBody>
          <a:bodyPr>
            <a:normAutofit/>
          </a:bodyPr>
          <a:lstStyle/>
          <a:p>
            <a:r>
              <a:rPr lang="en-US" b="1" u="sng" dirty="0" smtClean="0"/>
              <a:t>Group members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759274145"/>
              </p:ext>
            </p:extLst>
          </p:nvPr>
        </p:nvGraphicFramePr>
        <p:xfrm>
          <a:off x="1927952" y="2557461"/>
          <a:ext cx="8218584" cy="2796736"/>
        </p:xfrm>
        <a:graphic>
          <a:graphicData uri="http://schemas.openxmlformats.org/drawingml/2006/table">
            <a:tbl>
              <a:tblPr firstRow="1" bandRow="1">
                <a:tableStyleId>{5C22544A-7EE6-4342-B048-85BDC9FD1C3A}</a:tableStyleId>
              </a:tblPr>
              <a:tblGrid>
                <a:gridCol w="4109292">
                  <a:extLst>
                    <a:ext uri="{9D8B030D-6E8A-4147-A177-3AD203B41FA5}">
                      <a16:colId xmlns:a16="http://schemas.microsoft.com/office/drawing/2014/main" val="510462796"/>
                    </a:ext>
                  </a:extLst>
                </a:gridCol>
                <a:gridCol w="4109292">
                  <a:extLst>
                    <a:ext uri="{9D8B030D-6E8A-4147-A177-3AD203B41FA5}">
                      <a16:colId xmlns:a16="http://schemas.microsoft.com/office/drawing/2014/main" val="1811649199"/>
                    </a:ext>
                  </a:extLst>
                </a:gridCol>
              </a:tblGrid>
              <a:tr h="699184">
                <a:tc>
                  <a:txBody>
                    <a:bodyPr/>
                    <a:lstStyle/>
                    <a:p>
                      <a:r>
                        <a:rPr lang="en-US" b="0" dirty="0" smtClean="0"/>
                        <a:t>Names</a:t>
                      </a:r>
                      <a:endParaRPr lang="en-US" b="0" dirty="0"/>
                    </a:p>
                  </a:txBody>
                  <a:tcPr/>
                </a:tc>
                <a:tc>
                  <a:txBody>
                    <a:bodyPr/>
                    <a:lstStyle/>
                    <a:p>
                      <a:r>
                        <a:rPr lang="en-US" b="0" dirty="0" smtClean="0"/>
                        <a:t>Registration</a:t>
                      </a:r>
                      <a:r>
                        <a:rPr lang="en-US" b="0" baseline="0" dirty="0" smtClean="0"/>
                        <a:t> number</a:t>
                      </a:r>
                      <a:endParaRPr lang="en-US" b="0" dirty="0"/>
                    </a:p>
                  </a:txBody>
                  <a:tcPr/>
                </a:tc>
                <a:extLst>
                  <a:ext uri="{0D108BD9-81ED-4DB2-BD59-A6C34878D82A}">
                    <a16:rowId xmlns:a16="http://schemas.microsoft.com/office/drawing/2014/main" val="1234881726"/>
                  </a:ext>
                </a:extLst>
              </a:tr>
              <a:tr h="699184">
                <a:tc>
                  <a:txBody>
                    <a:bodyPr/>
                    <a:lstStyle/>
                    <a:p>
                      <a:r>
                        <a:rPr lang="en-US" b="1" dirty="0" smtClean="0"/>
                        <a:t>Nibishaka</a:t>
                      </a:r>
                      <a:r>
                        <a:rPr lang="en-US" b="1" baseline="0" dirty="0" smtClean="0"/>
                        <a:t> Jean damascene</a:t>
                      </a:r>
                      <a:endParaRPr lang="en-US" b="1" dirty="0"/>
                    </a:p>
                  </a:txBody>
                  <a:tcPr/>
                </a:tc>
                <a:tc>
                  <a:txBody>
                    <a:bodyPr/>
                    <a:lstStyle/>
                    <a:p>
                      <a:r>
                        <a:rPr lang="en-US" b="1" dirty="0" smtClean="0"/>
                        <a:t>219000416</a:t>
                      </a:r>
                      <a:endParaRPr lang="en-US" b="1" dirty="0"/>
                    </a:p>
                  </a:txBody>
                  <a:tcPr/>
                </a:tc>
                <a:extLst>
                  <a:ext uri="{0D108BD9-81ED-4DB2-BD59-A6C34878D82A}">
                    <a16:rowId xmlns:a16="http://schemas.microsoft.com/office/drawing/2014/main" val="2452909551"/>
                  </a:ext>
                </a:extLst>
              </a:tr>
              <a:tr h="699184">
                <a:tc>
                  <a:txBody>
                    <a:bodyPr/>
                    <a:lstStyle/>
                    <a:p>
                      <a:r>
                        <a:rPr lang="en-US" b="1" dirty="0" smtClean="0"/>
                        <a:t>Mugisha Israel</a:t>
                      </a:r>
                      <a:endParaRPr lang="en-US" b="1" dirty="0"/>
                    </a:p>
                  </a:txBody>
                  <a:tcPr/>
                </a:tc>
                <a:tc>
                  <a:txBody>
                    <a:bodyPr/>
                    <a:lstStyle/>
                    <a:p>
                      <a:r>
                        <a:rPr lang="en-US" b="1" dirty="0" smtClean="0"/>
                        <a:t>220002675</a:t>
                      </a:r>
                      <a:endParaRPr lang="en-US" b="1" dirty="0"/>
                    </a:p>
                  </a:txBody>
                  <a:tcPr/>
                </a:tc>
                <a:extLst>
                  <a:ext uri="{0D108BD9-81ED-4DB2-BD59-A6C34878D82A}">
                    <a16:rowId xmlns:a16="http://schemas.microsoft.com/office/drawing/2014/main" val="897448871"/>
                  </a:ext>
                </a:extLst>
              </a:tr>
              <a:tr h="699184">
                <a:tc>
                  <a:txBody>
                    <a:bodyPr/>
                    <a:lstStyle/>
                    <a:p>
                      <a:r>
                        <a:rPr lang="en-US" b="1" dirty="0" smtClean="0"/>
                        <a:t>Kwibuka Elias</a:t>
                      </a:r>
                      <a:endParaRPr lang="en-US" b="1" dirty="0"/>
                    </a:p>
                  </a:txBody>
                  <a:tcPr/>
                </a:tc>
                <a:tc>
                  <a:txBody>
                    <a:bodyPr/>
                    <a:lstStyle/>
                    <a:p>
                      <a:r>
                        <a:rPr lang="en-US" b="1" dirty="0" smtClean="0"/>
                        <a:t>220009648</a:t>
                      </a:r>
                      <a:endParaRPr lang="en-US" b="1" dirty="0"/>
                    </a:p>
                  </a:txBody>
                  <a:tcPr/>
                </a:tc>
                <a:extLst>
                  <a:ext uri="{0D108BD9-81ED-4DB2-BD59-A6C34878D82A}">
                    <a16:rowId xmlns:a16="http://schemas.microsoft.com/office/drawing/2014/main" val="3250182021"/>
                  </a:ext>
                </a:extLst>
              </a:tr>
            </a:tbl>
          </a:graphicData>
        </a:graphic>
      </p:graphicFrame>
    </p:spTree>
    <p:extLst>
      <p:ext uri="{BB962C8B-B14F-4D97-AF65-F5344CB8AC3E}">
        <p14:creationId xmlns:p14="http://schemas.microsoft.com/office/powerpoint/2010/main" val="8864472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69B68-0A73-4648-AB26-FD9EECACE88E}"/>
              </a:ext>
            </a:extLst>
          </p:cNvPr>
          <p:cNvSpPr>
            <a:spLocks noGrp="1"/>
          </p:cNvSpPr>
          <p:nvPr>
            <p:ph type="ctrTitle"/>
          </p:nvPr>
        </p:nvSpPr>
        <p:spPr>
          <a:xfrm>
            <a:off x="1524000" y="251791"/>
            <a:ext cx="9077739" cy="993913"/>
          </a:xfrm>
        </p:spPr>
        <p:txBody>
          <a:bodyPr>
            <a:normAutofit/>
          </a:bodyPr>
          <a:lstStyle/>
          <a:p>
            <a:r>
              <a:rPr lang="en-US" dirty="0"/>
              <a:t> </a:t>
            </a:r>
            <a:r>
              <a:rPr lang="en-US" b="1" dirty="0"/>
              <a:t>CLINIC HEALTH SYSTEM</a:t>
            </a:r>
          </a:p>
        </p:txBody>
      </p:sp>
      <p:sp>
        <p:nvSpPr>
          <p:cNvPr id="3" name="Subtitle 2">
            <a:extLst>
              <a:ext uri="{FF2B5EF4-FFF2-40B4-BE49-F238E27FC236}">
                <a16:creationId xmlns:a16="http://schemas.microsoft.com/office/drawing/2014/main" id="{90ECC3F8-EE08-43A7-99D8-E8B90A41BFFA}"/>
              </a:ext>
            </a:extLst>
          </p:cNvPr>
          <p:cNvSpPr>
            <a:spLocks noGrp="1"/>
          </p:cNvSpPr>
          <p:nvPr>
            <p:ph type="subTitle" idx="1"/>
          </p:nvPr>
        </p:nvSpPr>
        <p:spPr>
          <a:xfrm>
            <a:off x="2411897" y="1577009"/>
            <a:ext cx="7527234" cy="3644349"/>
          </a:xfrm>
        </p:spPr>
        <p:txBody>
          <a:bodyPr>
            <a:normAutofit lnSpcReduction="10000"/>
          </a:bodyPr>
          <a:lstStyle/>
          <a:p>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r>
              <a:rPr lang="en-US" sz="3200" dirty="0">
                <a:solidFill>
                  <a:srgbClr val="000000"/>
                </a:solidFill>
                <a:latin typeface="Calibri" panose="020F0502020204030204" pitchFamily="34" charset="0"/>
                <a:ea typeface="Calibri" panose="020F0502020204030204" pitchFamily="34" charset="0"/>
                <a:cs typeface="Times New Roman" panose="02020603050405020304" pitchFamily="18" charset="0"/>
              </a:rPr>
              <a:t>The project Clinic Health system includes registration of patients, storing their details into the system, and also computerized billing in the pharmacy, and labs. The software has the facility to give a unique id for every patient and stores the details of every patient and the </a:t>
            </a:r>
            <a:endParaRPr lang="en-US" sz="3200" dirty="0"/>
          </a:p>
        </p:txBody>
      </p:sp>
    </p:spTree>
    <p:extLst>
      <p:ext uri="{BB962C8B-B14F-4D97-AF65-F5344CB8AC3E}">
        <p14:creationId xmlns:p14="http://schemas.microsoft.com/office/powerpoint/2010/main" val="21024653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C9CB1E-1F7A-4DFE-8321-2745DAA2052F}"/>
              </a:ext>
            </a:extLst>
          </p:cNvPr>
          <p:cNvSpPr/>
          <p:nvPr/>
        </p:nvSpPr>
        <p:spPr>
          <a:xfrm>
            <a:off x="1073426" y="1099930"/>
            <a:ext cx="10045148" cy="5755422"/>
          </a:xfrm>
          <a:prstGeom prst="rect">
            <a:avLst/>
          </a:prstGeom>
        </p:spPr>
        <p:txBody>
          <a:bodyPr wrap="square">
            <a:spAutoFit/>
          </a:bodyPr>
          <a:lstStyle/>
          <a:p>
            <a:r>
              <a:rPr lang="en-US" sz="3200" dirty="0">
                <a:solidFill>
                  <a:srgbClr val="000000"/>
                </a:solidFill>
                <a:latin typeface="Calibri" panose="020F0502020204030204" pitchFamily="34" charset="0"/>
                <a:ea typeface="Calibri" panose="020F0502020204030204" pitchFamily="34" charset="0"/>
                <a:cs typeface="Times New Roman" panose="02020603050405020304" pitchFamily="18" charset="0"/>
              </a:rPr>
              <a:t>staff automatically. It includes a search facility to know the current status of each room. User can search availability of a doctor and the details of a patient using the id.</a:t>
            </a:r>
          </a:p>
          <a:p>
            <a:endParaRPr lang="en-US" sz="3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r>
              <a:rPr lang="en-US" sz="3200" dirty="0"/>
              <a:t>The Clinic Health System can be entered using the email and password. It is accessible  by an Administrator . Only they can add data into the database. The data can be retrieved easily. The interface is very user-friendly. The data are well protected for personal use and makes the data processing very fast.</a:t>
            </a:r>
          </a:p>
          <a:p>
            <a:endParaRPr lang="en-US" sz="24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endParaRPr lang="en-US" sz="2400" dirty="0"/>
          </a:p>
        </p:txBody>
      </p:sp>
    </p:spTree>
    <p:extLst>
      <p:ext uri="{BB962C8B-B14F-4D97-AF65-F5344CB8AC3E}">
        <p14:creationId xmlns:p14="http://schemas.microsoft.com/office/powerpoint/2010/main" val="42806188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623371" y="766139"/>
            <a:ext cx="3948629" cy="2208415"/>
          </a:xfrm>
          <a:prstGeom prst="rect">
            <a:avLst/>
          </a:prstGeom>
        </p:spPr>
      </p:pic>
      <p:pic>
        <p:nvPicPr>
          <p:cNvPr id="4" name="Picture 3"/>
          <p:cNvPicPr/>
          <p:nvPr/>
        </p:nvPicPr>
        <p:blipFill>
          <a:blip r:embed="rId3"/>
          <a:stretch>
            <a:fillRect/>
          </a:stretch>
        </p:blipFill>
        <p:spPr>
          <a:xfrm>
            <a:off x="5805889" y="807414"/>
            <a:ext cx="5142582" cy="2753360"/>
          </a:xfrm>
          <a:prstGeom prst="rect">
            <a:avLst/>
          </a:prstGeom>
        </p:spPr>
      </p:pic>
      <p:pic>
        <p:nvPicPr>
          <p:cNvPr id="5" name="Picture 4"/>
          <p:cNvPicPr/>
          <p:nvPr/>
        </p:nvPicPr>
        <p:blipFill>
          <a:blip r:embed="rId4"/>
          <a:stretch>
            <a:fillRect/>
          </a:stretch>
        </p:blipFill>
        <p:spPr>
          <a:xfrm>
            <a:off x="873087" y="3481330"/>
            <a:ext cx="3698913" cy="2577947"/>
          </a:xfrm>
          <a:prstGeom prst="rect">
            <a:avLst/>
          </a:prstGeom>
        </p:spPr>
      </p:pic>
      <p:pic>
        <p:nvPicPr>
          <p:cNvPr id="7" name="Picture 6"/>
          <p:cNvPicPr/>
          <p:nvPr/>
        </p:nvPicPr>
        <p:blipFill>
          <a:blip r:embed="rId5"/>
          <a:stretch>
            <a:fillRect/>
          </a:stretch>
        </p:blipFill>
        <p:spPr>
          <a:xfrm>
            <a:off x="5805889" y="3602049"/>
            <a:ext cx="5142582" cy="2552869"/>
          </a:xfrm>
          <a:prstGeom prst="rect">
            <a:avLst/>
          </a:prstGeom>
        </p:spPr>
      </p:pic>
      <p:sp>
        <p:nvSpPr>
          <p:cNvPr id="13" name="Right Arrow 12"/>
          <p:cNvSpPr/>
          <p:nvPr/>
        </p:nvSpPr>
        <p:spPr>
          <a:xfrm>
            <a:off x="4572000" y="1578166"/>
            <a:ext cx="1233889" cy="60592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6261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circle(in)">
                                      <p:cBhvr>
                                        <p:cTn id="2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678455" y="700293"/>
            <a:ext cx="5943600" cy="2296295"/>
          </a:xfrm>
          <a:prstGeom prst="rect">
            <a:avLst/>
          </a:prstGeom>
        </p:spPr>
      </p:pic>
      <p:pic>
        <p:nvPicPr>
          <p:cNvPr id="3" name="Picture 2"/>
          <p:cNvPicPr/>
          <p:nvPr/>
        </p:nvPicPr>
        <p:blipFill>
          <a:blip r:embed="rId3"/>
          <a:stretch>
            <a:fillRect/>
          </a:stretch>
        </p:blipFill>
        <p:spPr>
          <a:xfrm>
            <a:off x="678455" y="3339802"/>
            <a:ext cx="5943600" cy="2734310"/>
          </a:xfrm>
          <a:prstGeom prst="rect">
            <a:avLst/>
          </a:prstGeom>
        </p:spPr>
      </p:pic>
      <p:pic>
        <p:nvPicPr>
          <p:cNvPr id="4" name="Picture 3"/>
          <p:cNvPicPr/>
          <p:nvPr/>
        </p:nvPicPr>
        <p:blipFill>
          <a:blip r:embed="rId4"/>
          <a:stretch>
            <a:fillRect/>
          </a:stretch>
        </p:blipFill>
        <p:spPr>
          <a:xfrm>
            <a:off x="6863508" y="700293"/>
            <a:ext cx="4705120" cy="2461548"/>
          </a:xfrm>
          <a:prstGeom prst="rect">
            <a:avLst/>
          </a:prstGeom>
        </p:spPr>
      </p:pic>
    </p:spTree>
    <p:extLst>
      <p:ext uri="{BB962C8B-B14F-4D97-AF65-F5344CB8AC3E}">
        <p14:creationId xmlns:p14="http://schemas.microsoft.com/office/powerpoint/2010/main" val="1626309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down)">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A37FA-AA64-4522-9104-F00960CAFF81}"/>
              </a:ext>
            </a:extLst>
          </p:cNvPr>
          <p:cNvSpPr>
            <a:spLocks noGrp="1"/>
          </p:cNvSpPr>
          <p:nvPr>
            <p:ph type="ctrTitle"/>
          </p:nvPr>
        </p:nvSpPr>
        <p:spPr>
          <a:xfrm>
            <a:off x="1524000" y="477079"/>
            <a:ext cx="9144000" cy="861391"/>
          </a:xfrm>
        </p:spPr>
        <p:txBody>
          <a:bodyPr>
            <a:normAutofit fontScale="90000"/>
          </a:bodyPr>
          <a:lstStyle/>
          <a:p>
            <a:r>
              <a:rPr lang="en-US" b="1" dirty="0"/>
              <a:t>OBJECTIVES OF CILINIC HEALTH </a:t>
            </a:r>
          </a:p>
        </p:txBody>
      </p:sp>
      <p:sp>
        <p:nvSpPr>
          <p:cNvPr id="3" name="Subtitle 2">
            <a:extLst>
              <a:ext uri="{FF2B5EF4-FFF2-40B4-BE49-F238E27FC236}">
                <a16:creationId xmlns:a16="http://schemas.microsoft.com/office/drawing/2014/main" id="{C86A402D-A3D3-4BDF-B3D5-B49B69593B6C}"/>
              </a:ext>
            </a:extLst>
          </p:cNvPr>
          <p:cNvSpPr>
            <a:spLocks noGrp="1"/>
          </p:cNvSpPr>
          <p:nvPr>
            <p:ph type="subTitle" idx="1"/>
          </p:nvPr>
        </p:nvSpPr>
        <p:spPr>
          <a:xfrm>
            <a:off x="2213113" y="1484242"/>
            <a:ext cx="7712766" cy="3882887"/>
          </a:xfrm>
        </p:spPr>
        <p:txBody>
          <a:bodyPr>
            <a:normAutofit fontScale="85000" lnSpcReduction="20000"/>
          </a:bodyPr>
          <a:lstStyle/>
          <a:p>
            <a:pPr lvl="0"/>
            <a:r>
              <a:rPr lang="en-US" sz="2800" dirty="0"/>
              <a:t>1.Define clinic</a:t>
            </a:r>
          </a:p>
          <a:p>
            <a:pPr lvl="0"/>
            <a:r>
              <a:rPr lang="en-US" sz="2800" dirty="0"/>
              <a:t>2.Recording information about the Patients that come.</a:t>
            </a:r>
          </a:p>
          <a:p>
            <a:pPr lvl="0"/>
            <a:r>
              <a:rPr lang="en-US" sz="2800" dirty="0"/>
              <a:t>3.Generating bills.</a:t>
            </a:r>
          </a:p>
          <a:p>
            <a:pPr lvl="0"/>
            <a:r>
              <a:rPr lang="en-US" sz="2800" dirty="0"/>
              <a:t>4.Recording information related to diagnosis given to Patients.</a:t>
            </a:r>
          </a:p>
          <a:p>
            <a:pPr lvl="0"/>
            <a:r>
              <a:rPr lang="en-US" sz="2800" dirty="0"/>
              <a:t>5.Keeping record of the Immunization provided to children/patients.</a:t>
            </a:r>
          </a:p>
          <a:p>
            <a:pPr lvl="0"/>
            <a:endParaRPr lang="en-US" sz="2800" dirty="0"/>
          </a:p>
          <a:p>
            <a:pPr lvl="0"/>
            <a:r>
              <a:rPr lang="en-US" sz="2800" dirty="0"/>
              <a:t>6.Keeping information about various diseases and medicines available to cure them.</a:t>
            </a:r>
          </a:p>
          <a:p>
            <a:endParaRPr lang="en-US" dirty="0"/>
          </a:p>
        </p:txBody>
      </p:sp>
    </p:spTree>
    <p:extLst>
      <p:ext uri="{BB962C8B-B14F-4D97-AF65-F5344CB8AC3E}">
        <p14:creationId xmlns:p14="http://schemas.microsoft.com/office/powerpoint/2010/main" val="38968613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C6CC5-1B6A-443E-9A71-D9E14AAB38BA}"/>
              </a:ext>
            </a:extLst>
          </p:cNvPr>
          <p:cNvSpPr>
            <a:spLocks noGrp="1"/>
          </p:cNvSpPr>
          <p:nvPr>
            <p:ph type="ctrTitle"/>
          </p:nvPr>
        </p:nvSpPr>
        <p:spPr>
          <a:xfrm>
            <a:off x="1524000" y="172279"/>
            <a:ext cx="9144000" cy="874643"/>
          </a:xfrm>
        </p:spPr>
        <p:txBody>
          <a:bodyPr>
            <a:normAutofit fontScale="90000"/>
          </a:bodyPr>
          <a:lstStyle/>
          <a:p>
            <a:r>
              <a:rPr lang="en-US" b="1" dirty="0"/>
              <a:t>AS CONCLUSION</a:t>
            </a:r>
          </a:p>
        </p:txBody>
      </p:sp>
      <p:sp>
        <p:nvSpPr>
          <p:cNvPr id="3" name="Subtitle 2">
            <a:extLst>
              <a:ext uri="{FF2B5EF4-FFF2-40B4-BE49-F238E27FC236}">
                <a16:creationId xmlns:a16="http://schemas.microsoft.com/office/drawing/2014/main" id="{CE25CB86-CEA1-400B-8C08-B4D00D5193C1}"/>
              </a:ext>
            </a:extLst>
          </p:cNvPr>
          <p:cNvSpPr>
            <a:spLocks noGrp="1"/>
          </p:cNvSpPr>
          <p:nvPr>
            <p:ph type="subTitle" idx="1"/>
          </p:nvPr>
        </p:nvSpPr>
        <p:spPr>
          <a:xfrm>
            <a:off x="2345634" y="1575412"/>
            <a:ext cx="7591579" cy="3767768"/>
          </a:xfrm>
        </p:spPr>
        <p:txBody>
          <a:bodyPr>
            <a:normAutofit fontScale="92500" lnSpcReduction="20000"/>
          </a:bodyPr>
          <a:lstStyle/>
          <a:p>
            <a:r>
              <a:rPr lang="en-US" sz="3200" dirty="0"/>
              <a:t>Clinic Health System is a software product suite designed to improve the quality and management of clinic management in the areas of clinical process analysis and activity-based costing. Clinic Health System enables you to develop your organization and improve its effectiveness and quality of work. Managing the key processes efficiently is critical to the success of the clinic helps you manage your processes</a:t>
            </a:r>
          </a:p>
        </p:txBody>
      </p:sp>
    </p:spTree>
    <p:extLst>
      <p:ext uri="{BB962C8B-B14F-4D97-AF65-F5344CB8AC3E}">
        <p14:creationId xmlns:p14="http://schemas.microsoft.com/office/powerpoint/2010/main" val="31040607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19548" y="2208748"/>
            <a:ext cx="2793956" cy="1446550"/>
          </a:xfrm>
          <a:prstGeom prst="rect">
            <a:avLst/>
          </a:prstGeom>
        </p:spPr>
        <p:txBody>
          <a:bodyPr wrap="square">
            <a:spAutoFit/>
          </a:bodyPr>
          <a:lstStyle/>
          <a:p>
            <a:r>
              <a:rPr lang="en-US" sz="8800" dirty="0" smtClean="0"/>
              <a:t>END </a:t>
            </a:r>
            <a:endParaRPr lang="en-US" sz="8800" dirty="0"/>
          </a:p>
        </p:txBody>
      </p:sp>
    </p:spTree>
    <p:extLst>
      <p:ext uri="{BB962C8B-B14F-4D97-AF65-F5344CB8AC3E}">
        <p14:creationId xmlns:p14="http://schemas.microsoft.com/office/powerpoint/2010/main" val="296715693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A2BEDC8B-F191-493B-BA33-0F4F800A89D3}"/>
    </a:ext>
  </a:extLst>
</a:theme>
</file>

<file path=docProps/app.xml><?xml version="1.0" encoding="utf-8"?>
<Properties xmlns="http://schemas.openxmlformats.org/officeDocument/2006/extended-properties" xmlns:vt="http://schemas.openxmlformats.org/officeDocument/2006/docPropsVTypes">
  <Template>Organic</Template>
  <TotalTime>145</TotalTime>
  <Words>276</Words>
  <Application>Microsoft Office PowerPoint</Application>
  <PresentationFormat>Widescreen</PresentationFormat>
  <Paragraphs>26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Garamond</vt:lpstr>
      <vt:lpstr>Times New Roman</vt:lpstr>
      <vt:lpstr>Organic</vt:lpstr>
      <vt:lpstr>Group members</vt:lpstr>
      <vt:lpstr> CLINIC HEALTH SYSTEM</vt:lpstr>
      <vt:lpstr>PowerPoint Presentation</vt:lpstr>
      <vt:lpstr>PowerPoint Presentation</vt:lpstr>
      <vt:lpstr>PowerPoint Presentation</vt:lpstr>
      <vt:lpstr>OBJECTIVES OF CILINIC HEALTH </vt:lpstr>
      <vt:lpstr>AS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JD CLINIC</dc:title>
  <dc:creator>hp</dc:creator>
  <cp:lastModifiedBy>DELL</cp:lastModifiedBy>
  <cp:revision>15</cp:revision>
  <dcterms:created xsi:type="dcterms:W3CDTF">2022-12-05T18:04:52Z</dcterms:created>
  <dcterms:modified xsi:type="dcterms:W3CDTF">2022-12-06T09:35:47Z</dcterms:modified>
</cp:coreProperties>
</file>