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52c02531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52c02531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50e6b30d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50e6b30d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50e6b30d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50e6b30d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2ebab943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2ebab943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4476b40f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4476b40f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4476b40f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4476b40f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52c02531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52c02531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52c02531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52c02531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52c02531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52c02531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9605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algorithm for Euclidean 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Travelling Salesman Problem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220261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BTP Seminar Report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5337300" y="2900200"/>
            <a:ext cx="3730500" cy="21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Submitted By: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Praagy Rastogi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17CS30026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Under the Guidance of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Dr. Sudeshna Kolay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Asst. Professor, Dept. of CSE</a:t>
            </a:r>
            <a:b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IIT Kharagpur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50" y="831175"/>
            <a:ext cx="8132400" cy="37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</a:t>
            </a:r>
            <a:br>
              <a:rPr lang="en"/>
            </a:br>
            <a:r>
              <a:rPr lang="en"/>
              <a:t>            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Domain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Description.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329225" y="500925"/>
            <a:ext cx="45927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Problem: Given a complete undirected graph with positive edge weights, the goal is to compute a minimum-weight cycle visiting every node exactly once where the input is a set of points in </a:t>
            </a:r>
            <a:r>
              <a:rPr b="1" lang="en"/>
              <a:t>R</a:t>
            </a:r>
            <a:r>
              <a:rPr b="1" baseline="30000" lang="en"/>
              <a:t>d </a:t>
            </a:r>
            <a:r>
              <a:rPr lang="en"/>
              <a:t>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has been shown that no </a:t>
            </a:r>
            <a:r>
              <a:rPr b="1" lang="en" sz="1700"/>
              <a:t>2</a:t>
            </a:r>
            <a:r>
              <a:rPr b="1" baseline="30000" lang="en" sz="1700"/>
              <a:t>O(n^(</a:t>
            </a:r>
            <a:r>
              <a:rPr b="1" baseline="30000" lang="en" sz="1700"/>
              <a:t>1-1/d-</a:t>
            </a:r>
            <a:r>
              <a:rPr b="1" baseline="30000" lang="en" sz="1900"/>
              <a:t>𝜀</a:t>
            </a:r>
            <a:r>
              <a:rPr b="1" baseline="30000" lang="en" sz="1700"/>
              <a:t>))</a:t>
            </a:r>
            <a:r>
              <a:rPr b="1" baseline="30000" lang="en" sz="1500"/>
              <a:t>  </a:t>
            </a:r>
            <a:r>
              <a:rPr lang="en"/>
              <a:t>algorithm exists unless Exponential Time Hypothesis fails.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polynomial-time approximation algorithm has been found for the Euclidean TSP.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paper An ETH-Tight Exact Algorithm for Euclidean TSP, gives a </a:t>
            </a:r>
            <a:r>
              <a:rPr lang="en" sz="1500"/>
              <a:t> </a:t>
            </a:r>
            <a:r>
              <a:rPr b="1" lang="en" sz="1700"/>
              <a:t>2</a:t>
            </a:r>
            <a:r>
              <a:rPr b="1" baseline="30000" lang="en" sz="1700"/>
              <a:t>O(n^(1-1/d))</a:t>
            </a:r>
            <a:r>
              <a:rPr baseline="30000" lang="en" sz="1500"/>
              <a:t> </a:t>
            </a:r>
            <a:r>
              <a:rPr lang="en"/>
              <a:t>algorithm which is explained ahead and to implement which is the goal of this project to be able to better analyse it and address some issues.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8409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first a straightforward Dynamic</a:t>
            </a:r>
            <a:r>
              <a:rPr lang="en"/>
              <a:t> </a:t>
            </a:r>
            <a:r>
              <a:rPr lang="en"/>
              <a:t>Programming Solution ...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329225" y="500925"/>
            <a:ext cx="46446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a graph with n nodes consider the subproblem: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P(S,i) = Minimum weighted path from node 1 to i such   that it passes through all the nodes in subset S exactly once.(Nodes 1 and i are included in S)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Answer of larger subsets is found from smaller subproblems in a bottom-up manner.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Since there are 2</a:t>
            </a:r>
            <a:r>
              <a:rPr baseline="30000" lang="en"/>
              <a:t>n</a:t>
            </a:r>
            <a:r>
              <a:rPr lang="en"/>
              <a:t> subsets, there are in total O(n*2</a:t>
            </a:r>
            <a:r>
              <a:rPr baseline="30000" lang="en"/>
              <a:t>n</a:t>
            </a:r>
            <a:r>
              <a:rPr lang="en"/>
              <a:t>) states and each state requires transition from O(n) smaller states leading to a time complexity of </a:t>
            </a:r>
            <a:r>
              <a:rPr b="1" lang="en" sz="1600"/>
              <a:t>O(n</a:t>
            </a:r>
            <a:r>
              <a:rPr b="1" baseline="30000" lang="en" sz="1600"/>
              <a:t>2</a:t>
            </a:r>
            <a:r>
              <a:rPr b="1" lang="en" sz="1600"/>
              <a:t>*2</a:t>
            </a:r>
            <a:r>
              <a:rPr b="1" baseline="30000" lang="en" sz="1600"/>
              <a:t>n</a:t>
            </a:r>
            <a:r>
              <a:rPr b="1" lang="en" sz="1600"/>
              <a:t>)</a:t>
            </a:r>
            <a:r>
              <a:rPr lang="en"/>
              <a:t>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works independent of number of dimensions of the input graph and is valid for the general TSP problem.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36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Dividing into Subproblems</a:t>
            </a:r>
            <a:endParaRPr sz="2300"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364100" y="342900"/>
            <a:ext cx="4609800" cy="47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idea is to divide our problem into smaller subproblems in such a way that we can solve them efficiently i.e. we don’t want to consider  too many subproblems.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divide the set of given points we choose a geometric separator, a hypercube.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Packing Property provides us with a powerful observation that, in an optimal tour, there cannot be too many long edges that are relatively close together.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use this property to ensure that we don’t have too many crossing edges once we choose a separator.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achieve this by constructing a roughly balanced separator such that there are only few points relatively close to it.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exists an optimal tour such that the separator constructed in this way is crossed by only O(n</a:t>
            </a:r>
            <a:r>
              <a:rPr baseline="30000" lang="en"/>
              <a:t>(1-1/d)</a:t>
            </a:r>
            <a:r>
              <a:rPr lang="en"/>
              <a:t>) edges.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311675" y="1402775"/>
            <a:ext cx="8520600" cy="3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Find the smallest axis-aligned separator 𝞼 with n*(1-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𝛅) points inside it (where n is the size of the current subset of points). For 2D case, this can be done by considering every square passing through any 3 points and then finding number of points lying inside it using prefix sums in n</a:t>
            </a:r>
            <a:r>
              <a:rPr baseline="30000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There exists a </a:t>
            </a:r>
            <a:r>
              <a:rPr i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 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∊ [1,3] such that the scaled separator 𝞼</a:t>
            </a:r>
            <a:r>
              <a:rPr i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 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has the desired properties.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define a weight function w</a:t>
            </a:r>
            <a:r>
              <a:rPr baseline="-25000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i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 for each point p such that given a </a:t>
            </a:r>
            <a:r>
              <a:rPr i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t, 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weight increases the closer the point p is to 𝞼</a:t>
            </a:r>
            <a:r>
              <a:rPr i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 .</a:t>
            </a:r>
            <a:endParaRPr i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make each w</a:t>
            </a:r>
            <a:r>
              <a:rPr baseline="-25000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bounded by truncating it suitably.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Each w</a:t>
            </a:r>
            <a:r>
              <a:rPr baseline="-25000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i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 is a step function with O(log n) steps, this is because of the way it’s defined. We compute all such step points for all the points in n*log(n).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find a </a:t>
            </a:r>
            <a:r>
              <a:rPr i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aseline="-25000" i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min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that minimizes summation of w</a:t>
            </a:r>
            <a:r>
              <a:rPr baseline="-25000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i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 for all p. It is sufficient to check this summation for all the step points found above, which can be done easily in n</a:t>
            </a:r>
            <a:r>
              <a:rPr baseline="30000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*log(n).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Subproblems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Recursively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464300" y="500925"/>
            <a:ext cx="44370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have constructed a separator which has only O(n</a:t>
            </a:r>
            <a:r>
              <a:rPr baseline="30000" lang="en"/>
              <a:t>(1-1/d)</a:t>
            </a:r>
            <a:r>
              <a:rPr lang="en"/>
              <a:t>) crossing edges. The number of subsets of these edges we need to consider to include in an optimal tour is </a:t>
            </a:r>
            <a:r>
              <a:rPr b="1" lang="en"/>
              <a:t>2</a:t>
            </a:r>
            <a:r>
              <a:rPr b="1" baseline="30000" lang="en"/>
              <a:t>O(n^(1-1/d))</a:t>
            </a:r>
            <a:r>
              <a:rPr lang="en"/>
              <a:t> 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While considering a set of crossing edges, their endpoints, called boundary points </a:t>
            </a:r>
            <a:r>
              <a:rPr b="1" lang="en"/>
              <a:t>B</a:t>
            </a:r>
            <a:r>
              <a:rPr lang="en"/>
              <a:t>, need to be connected through a path of points to another boundary point and our goal is to find such a perfect matching on </a:t>
            </a:r>
            <a:r>
              <a:rPr b="1" lang="en"/>
              <a:t>B</a:t>
            </a:r>
            <a:r>
              <a:rPr lang="en"/>
              <a:t> such that sum of weight of these paths is minimum.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2D case, we can consider all crossing-free matchings of which there are only </a:t>
            </a:r>
            <a:r>
              <a:rPr b="1" lang="en" sz="1500"/>
              <a:t>2</a:t>
            </a:r>
            <a:r>
              <a:rPr b="1" baseline="30000" lang="en" sz="1500"/>
              <a:t>O(|B|)</a:t>
            </a:r>
            <a:r>
              <a:rPr lang="en" sz="1500"/>
              <a:t>. </a:t>
            </a:r>
            <a:r>
              <a:rPr lang="en"/>
              <a:t>For higher dimensions however, we need a rank based approach.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Subproblem (P,B,M)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2981875" y="1392375"/>
            <a:ext cx="6023400" cy="3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Given point set P, boundary points set B and optimal perfect matching M on B. We solve this recursively by finding a separator 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𝞼 for P dividing P to P</a:t>
            </a:r>
            <a:r>
              <a:rPr baseline="-25000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and P</a:t>
            </a:r>
            <a:r>
              <a:rPr baseline="-25000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out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 |B| should be even for M to exist.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Choosing 𝞼 already fixes the sets P</a:t>
            </a:r>
            <a:r>
              <a:rPr baseline="-25000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and B</a:t>
            </a:r>
            <a:r>
              <a:rPr baseline="-25000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  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and now we can consider all perfect non-crossing matchings M</a:t>
            </a:r>
            <a:r>
              <a:rPr baseline="-25000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(for 2D case) for B</a:t>
            </a:r>
            <a:r>
              <a:rPr baseline="-25000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allowing us to solve this smaller subproblem and similarly for P</a:t>
            </a:r>
            <a:r>
              <a:rPr baseline="-25000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out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Points like a and b already have the required edges and won’t be included in P</a:t>
            </a:r>
            <a:r>
              <a:rPr baseline="-25000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Points like c and d are newly formed boundary points to be included in B</a:t>
            </a:r>
            <a:r>
              <a:rPr baseline="-25000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Points like e and f are part of previously formed boundary points from B which are also included in B</a:t>
            </a:r>
            <a:r>
              <a:rPr baseline="-25000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00" y="1453675"/>
            <a:ext cx="2839875" cy="2478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996" y="3983721"/>
            <a:ext cx="1100225" cy="10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972975" y="2442575"/>
            <a:ext cx="1551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2167925" y="2888700"/>
            <a:ext cx="1551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2084800" y="3252375"/>
            <a:ext cx="312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1014075" y="3366675"/>
            <a:ext cx="7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1284700" y="1974275"/>
            <a:ext cx="155100" cy="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1804250" y="2649675"/>
            <a:ext cx="72900" cy="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Notes</a:t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0" y="1517075"/>
            <a:ext cx="8953200" cy="3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 solve for dimensions ≥ 3 rank based method needs to be employed.  The </a:t>
            </a:r>
            <a:r>
              <a:rPr lang="en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rank-based method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provides a general approach for speeding up straightforward dynamic programming formulations by identifying "small" sets of representative partial solutions and expressing c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onnectivity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by sets of partitions or “bags”.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 the </a:t>
            </a:r>
            <a:r>
              <a:rPr lang="en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almost-Euclidean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version of the problem the input points can have any rational coordinates. The algorithm works in this setting too but given that the </a:t>
            </a:r>
            <a:r>
              <a:rPr lang="en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ordering of pairwise distances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of input points is preserved i.e. while calculating the Distance matrix the ordering of points by their pairwise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distances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might flip.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 conclusion we have an exact algorithm for Euclidean TSP using a geometric separator based on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Divide &amp; Conquer method whose time complexity is </a:t>
            </a: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baseline="30000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O(n</a:t>
            </a:r>
            <a:r>
              <a:rPr b="1" baseline="30000"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^(1-1/d))</a:t>
            </a:r>
            <a:r>
              <a:rPr b="1"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and no lower complexity algorithm exists unless ETH fails.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References-</a:t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311650" y="1579425"/>
            <a:ext cx="8520600" cy="3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 ETH-Tight Exact Algorithm for Euclidean TSP 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Mark de Berg, Hans L. Bodlaender, Sándor Kisfaludi-Bak, Sudeshna Kolay, arXiv:1807.06933, 2018.</a:t>
            </a:r>
            <a:endParaRPr i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Deterministic single exponential time algorithms for connectivity problems parameterized by treewidth.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Bodlaender et al , 243:86–111, 2015.</a:t>
            </a:r>
            <a:endParaRPr i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dynamic programming approach to sequencing problems.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Held and Karp , 1962.</a:t>
            </a:r>
            <a:endParaRPr i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