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11C2-6307-49FB-9CAB-65C30358DA8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7B7C-6912-4506-B41F-316B831FC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7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11C2-6307-49FB-9CAB-65C30358DA8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7B7C-6912-4506-B41F-316B831FC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2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11C2-6307-49FB-9CAB-65C30358DA8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7B7C-6912-4506-B41F-316B831FC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2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11C2-6307-49FB-9CAB-65C30358DA8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7B7C-6912-4506-B41F-316B831FC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6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11C2-6307-49FB-9CAB-65C30358DA8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7B7C-6912-4506-B41F-316B831FC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6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11C2-6307-49FB-9CAB-65C30358DA8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7B7C-6912-4506-B41F-316B831FC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3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11C2-6307-49FB-9CAB-65C30358DA8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7B7C-6912-4506-B41F-316B831FC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4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11C2-6307-49FB-9CAB-65C30358DA8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7B7C-6912-4506-B41F-316B831FC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1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11C2-6307-49FB-9CAB-65C30358DA8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7B7C-6912-4506-B41F-316B831FC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4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11C2-6307-49FB-9CAB-65C30358DA8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7B7C-6912-4506-B41F-316B831FC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2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11C2-6307-49FB-9CAB-65C30358DA8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7B7C-6912-4506-B41F-316B831FC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8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311C2-6307-49FB-9CAB-65C30358DA8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C7B7C-6912-4506-B41F-316B831FC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9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Shopping Customer Segmentation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Unsupervised Machine Learning Project(</a:t>
            </a:r>
            <a:r>
              <a:rPr lang="en-US" dirty="0" err="1" smtClean="0"/>
              <a:t>KMeans</a:t>
            </a:r>
            <a:r>
              <a:rPr lang="en-US" dirty="0" smtClean="0"/>
              <a:t>-Clustering).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1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Segment Shopping Customers</a:t>
            </a:r>
            <a:endParaRPr lang="en-US" b="1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8" r="1690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38400"/>
            <a:ext cx="3932237" cy="3430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Problem Statement: </a:t>
            </a:r>
            <a:r>
              <a:rPr lang="en-US" dirty="0" smtClean="0"/>
              <a:t>Understand the target customers for the marketing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Context: </a:t>
            </a:r>
            <a:r>
              <a:rPr lang="en-US" dirty="0" smtClean="0"/>
              <a:t>Identify the most important shopping groups based on income, age, and the shopping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out the ideal number of groups with a label for each.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3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701114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Objective Market Segmentation</a:t>
            </a:r>
            <a:endParaRPr lang="en-US" b="1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" b="105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51438"/>
            <a:ext cx="3932237" cy="21171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Divide your mall target market into approachable groups. Create subsets of a market based on demographics behavioral criteria to better understand the target for marketing activities.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3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Approach</a:t>
            </a:r>
            <a:endParaRPr lang="en-US" b="1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5" r="23205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79588"/>
            <a:ext cx="3932237" cy="33893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Perform some exploratory data analysis    (EDA); Univariate, Bivariate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KMeans</a:t>
            </a:r>
            <a:r>
              <a:rPr lang="en-US" dirty="0"/>
              <a:t>-</a:t>
            </a:r>
            <a:r>
              <a:rPr lang="en-US" dirty="0" smtClean="0"/>
              <a:t>clustering Algorithm to create our customer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summary Statistics to describe these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Finally visualize and discuss our findings.</a:t>
            </a:r>
          </a:p>
        </p:txBody>
      </p:sp>
    </p:spTree>
    <p:extLst>
      <p:ext uri="{BB962C8B-B14F-4D97-AF65-F5344CB8AC3E}">
        <p14:creationId xmlns:p14="http://schemas.microsoft.com/office/powerpoint/2010/main" val="225803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70919"/>
            <a:ext cx="3932237" cy="873212"/>
          </a:xfrm>
        </p:spPr>
        <p:txBody>
          <a:bodyPr>
            <a:normAutofit/>
          </a:bodyPr>
          <a:lstStyle/>
          <a:p>
            <a:r>
              <a:rPr lang="en-US" b="1" dirty="0" smtClean="0"/>
              <a:t>Analysis and Findings</a:t>
            </a:r>
            <a:endParaRPr lang="en-US" b="1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" b="64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Target group would be cluster 2 which has a high spending score and high income.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About 54 percent of cluster 2 shoppers are women. We should look for ways to attract these customers using a marketing campaign targeting popular items in this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average of customers in cluster 2 is 32. we can assume that these are working class customers and effective consideration in tailored products for such customer class.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Cluster 0 presents an interesting opportunity to market to the customers for sales event on popular items.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4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219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Shopping Customer Segmentation</vt:lpstr>
      <vt:lpstr>Segment Shopping Customers</vt:lpstr>
      <vt:lpstr>Objective Market Segmentation</vt:lpstr>
      <vt:lpstr>The Approach</vt:lpstr>
      <vt:lpstr>Analysis and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Customer Segmentation</dc:title>
  <dc:creator>Lenovo</dc:creator>
  <cp:lastModifiedBy>Lenovo</cp:lastModifiedBy>
  <cp:revision>5</cp:revision>
  <dcterms:created xsi:type="dcterms:W3CDTF">2024-10-11T15:41:51Z</dcterms:created>
  <dcterms:modified xsi:type="dcterms:W3CDTF">2024-10-11T16:21:48Z</dcterms:modified>
</cp:coreProperties>
</file>