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20" autoAdjust="0"/>
  </p:normalViewPr>
  <p:slideViewPr>
    <p:cSldViewPr>
      <p:cViewPr varScale="1">
        <p:scale>
          <a:sx n="88" d="100"/>
          <a:sy n="88" d="100"/>
        </p:scale>
        <p:origin x="22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4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reshark.org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הכרת ה </a:t>
            </a:r>
            <a:r>
              <a:rPr lang="en-US" dirty="0" err="1"/>
              <a:t>WireShark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DWECK\Documents\wiresha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13383"/>
            <a:ext cx="6480720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תרגול – המשך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e-IL" sz="2500" dirty="0"/>
              <a:t>עבודה בזוגות כאשר על מחשב אחד ירוץ השרת ועל השני הלקוח אשר כתבתם בתרגיל 2.6 או 2.7. הקליטו הרצה של השרת והלקוח, שימרו את הקובץ, סיגרו את ה </a:t>
            </a:r>
            <a:r>
              <a:rPr lang="en-US" sz="2500" dirty="0"/>
              <a:t>Wireshark</a:t>
            </a:r>
            <a:r>
              <a:rPr lang="he-IL" sz="2500" dirty="0"/>
              <a:t> ופיתחו מחדש את הקובץ. </a:t>
            </a:r>
          </a:p>
          <a:p>
            <a:pPr marL="971550" lvl="1" indent="-514350" algn="r" rt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e-IL" sz="2500" dirty="0"/>
              <a:t>הגדירו </a:t>
            </a:r>
            <a:r>
              <a:rPr lang="en-US" sz="2500" dirty="0"/>
              <a:t>display filter </a:t>
            </a:r>
            <a:r>
              <a:rPr lang="he-IL" sz="2500" dirty="0"/>
              <a:t>של </a:t>
            </a:r>
            <a:r>
              <a:rPr lang="en-US" sz="2500" dirty="0" err="1"/>
              <a:t>ip.addr</a:t>
            </a:r>
            <a:r>
              <a:rPr lang="en-US" sz="2500" dirty="0"/>
              <a:t> == 192.168.12.10</a:t>
            </a:r>
            <a:r>
              <a:rPr lang="he-IL" sz="2500" dirty="0"/>
              <a:t> כאשר הכתובת היא של אחד המחשבים שאתם עובדים עליהם.</a:t>
            </a:r>
            <a:endParaRPr lang="en-US" sz="2500" dirty="0"/>
          </a:p>
          <a:p>
            <a:pPr marL="1371600" lvl="2" indent="-514350" algn="r" rt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e-IL" sz="2500" dirty="0"/>
              <a:t>תעקבו אחרי החבילות ותנסו לאתר את השרשורים ששלחתם.</a:t>
            </a:r>
            <a:endParaRPr lang="en-US" sz="2500" dirty="0"/>
          </a:p>
          <a:p>
            <a:pPr marL="971550" lvl="1" indent="-514350" algn="r" rt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e-IL" sz="2500" dirty="0"/>
              <a:t>הגדירו </a:t>
            </a:r>
            <a:r>
              <a:rPr lang="en-US" sz="2500" dirty="0"/>
              <a:t>display filter </a:t>
            </a:r>
            <a:r>
              <a:rPr lang="he-IL" sz="2500" dirty="0"/>
              <a:t>של </a:t>
            </a:r>
            <a:r>
              <a:rPr lang="en-US" sz="2500" dirty="0" err="1"/>
              <a:t>tcp.port</a:t>
            </a:r>
            <a:r>
              <a:rPr lang="en-US" sz="2500" dirty="0"/>
              <a:t> == 3001</a:t>
            </a:r>
            <a:r>
              <a:rPr lang="he-IL" sz="2500" dirty="0"/>
              <a:t> כאשר הפורט הוא הפורט שהשרת מאזין עליו.</a:t>
            </a:r>
            <a:endParaRPr lang="en-US" sz="2500" dirty="0"/>
          </a:p>
          <a:p>
            <a:pPr marL="1371600" lvl="2" indent="-514350" algn="r" rt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e-IL" sz="2500" dirty="0"/>
              <a:t>תאתרו את בקשת ה </a:t>
            </a:r>
            <a:r>
              <a:rPr lang="en-US" sz="2500" dirty="0"/>
              <a:t>RND</a:t>
            </a:r>
            <a:r>
              <a:rPr lang="he-IL" sz="2500" dirty="0"/>
              <a:t> של הלקוח מהשרת ואת תשובת השרת 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7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תרגול 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3200" dirty="0"/>
              <a:t>תרגיל 3.2 – הסנפת סיסמה</a:t>
            </a:r>
            <a:endParaRPr lang="en-US" sz="3200" dirty="0"/>
          </a:p>
          <a:p>
            <a:pPr marL="0" indent="0" algn="r" rtl="1">
              <a:buNone/>
            </a:pPr>
            <a:r>
              <a:rPr lang="he-IL" sz="3200" dirty="0"/>
              <a:t>גלשו לכתובת שכתובה על הלוח במקום לכתובת שמופיע בספר.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3200" dirty="0"/>
              <a:t>תרגיל 3.3</a:t>
            </a:r>
          </a:p>
        </p:txBody>
      </p:sp>
    </p:spTree>
    <p:extLst>
      <p:ext uri="{BB962C8B-B14F-4D97-AF65-F5344CB8AC3E}">
        <p14:creationId xmlns:p14="http://schemas.microsoft.com/office/powerpoint/2010/main" val="391717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0D54-C1A5-482F-9EB9-C3D4949F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מעקב אחרי תקשורת בין שרת ללקוח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9B06-E533-41C9-AE82-7F57E850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נבחר שורה שהפרוטוקול שלה הוא </a:t>
            </a:r>
            <a:r>
              <a:rPr lang="en-US" dirty="0"/>
              <a:t>TCP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נלחץ על הכפתור הימיני בעכבר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נבחר </a:t>
            </a:r>
            <a:r>
              <a:rPr lang="en-US" dirty="0"/>
              <a:t>Follow </a:t>
            </a:r>
            <a:r>
              <a:rPr lang="en-US" dirty="0">
                <a:sym typeface="Wingdings" panose="05000000000000000000" pitchFamily="2" charset="2"/>
              </a:rPr>
              <a:t> TCP Stream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CF159-64F8-4DC0-AE69-49F1E271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79" y="3140968"/>
            <a:ext cx="7395160" cy="37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1AD89-124E-4C9F-A907-5EC62652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3" y="634946"/>
            <a:ext cx="2767693" cy="1450757"/>
          </a:xfrm>
        </p:spPr>
        <p:txBody>
          <a:bodyPr>
            <a:normAutofit/>
          </a:bodyPr>
          <a:lstStyle/>
          <a:p>
            <a:r>
              <a:rPr lang="en-US" sz="4400"/>
              <a:t>Follow TCP Stream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487F0E-4AEA-43BC-92EE-242CA860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4438"/>
            <a:ext cx="5182351" cy="428663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71C6-40D6-4F7D-84D5-3028EE6C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0" y="2198914"/>
            <a:ext cx="3672407" cy="367018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נקבל חלון אשר מראה רק את התקשורת ברמת האפליקציה (רק מה שנשלח בעזרת ה-</a:t>
            </a:r>
            <a:r>
              <a:rPr lang="en-US" sz="3200" dirty="0" err="1"/>
              <a:t>socket.send</a:t>
            </a:r>
            <a:r>
              <a:rPr lang="en-US" sz="3200" dirty="0"/>
              <a:t>()</a:t>
            </a:r>
            <a:r>
              <a:rPr lang="he-IL" sz="3200" dirty="0"/>
              <a:t>)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rgbClr val="FF4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896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90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5767-9181-43F5-9A02-B4D71B68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703C-459C-4EB8-8567-CB9B1D6C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45734"/>
            <a:ext cx="8352928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600" dirty="0"/>
              <a:t>Wireshark</a:t>
            </a:r>
            <a:r>
              <a:rPr lang="he-IL" sz="2600" dirty="0"/>
              <a:t> הינו יישום ניתור רשת.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ניתן בעזרתו לצפות בכל התעבורה העוברת על הרשת.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ניתן לשמור את המידע בקובץ ולנתח אותו בשלב מאוחר יותר.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ניתן להשתמש בפילטרים הן בשלב ההקלטה והן בשלב התצוגה.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היישום מכיל פונקציות רבות העוזרות בניתוח תעבורת הרשת.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15910-CD82-410C-AAE8-BE61BD9F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9120"/>
            <a:ext cx="9144000" cy="18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7776864" cy="4525963"/>
          </a:xfrm>
        </p:spPr>
      </p:pic>
    </p:spTree>
    <p:extLst>
      <p:ext uri="{BB962C8B-B14F-4D97-AF65-F5344CB8AC3E}">
        <p14:creationId xmlns:p14="http://schemas.microsoft.com/office/powerpoint/2010/main" val="368350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 algn="ctr" rtl="1">
              <a:buNone/>
            </a:pPr>
            <a:r>
              <a:rPr lang="en-US" dirty="0">
                <a:hlinkClick r:id="rId2"/>
              </a:rPr>
              <a:t>http://www.wireshark.org/download.html</a:t>
            </a:r>
            <a:endParaRPr lang="he-IL" dirty="0"/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6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38164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Capture</a:t>
            </a:r>
          </a:p>
        </p:txBody>
      </p:sp>
    </p:spTree>
    <p:extLst>
      <p:ext uri="{BB962C8B-B14F-4D97-AF65-F5344CB8AC3E}">
        <p14:creationId xmlns:p14="http://schemas.microsoft.com/office/powerpoint/2010/main" val="143497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772816"/>
            <a:ext cx="9067800" cy="4972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17166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Capture Options</a:t>
            </a:r>
          </a:p>
        </p:txBody>
      </p:sp>
    </p:spTree>
    <p:extLst>
      <p:ext uri="{BB962C8B-B14F-4D97-AF65-F5344CB8AC3E}">
        <p14:creationId xmlns:p14="http://schemas.microsoft.com/office/powerpoint/2010/main" val="137033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0124"/>
            <a:ext cx="9144000" cy="530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חלון החבילות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8186"/>
            <a:ext cx="9144000" cy="32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3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חלון חבילה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1438" y="2173288"/>
            <a:ext cx="907256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תרגול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e-IL" sz="3200" dirty="0"/>
              <a:t>התחילו להקליט את התעבורה, פיתחו דפדפן ותנסו לאתר את הודעות הדפדפן בהקלטה. </a:t>
            </a:r>
          </a:p>
          <a:p>
            <a:pPr algn="r" rt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e-IL" sz="3200" dirty="0"/>
              <a:t>הגדירו </a:t>
            </a:r>
            <a:r>
              <a:rPr lang="en-US" sz="3200" dirty="0"/>
              <a:t>display filter</a:t>
            </a:r>
            <a:r>
              <a:rPr lang="he-IL" sz="3200" dirty="0"/>
              <a:t> של  </a:t>
            </a:r>
            <a:r>
              <a:rPr lang="en-US" sz="3200" dirty="0" err="1"/>
              <a:t>icmp</a:t>
            </a:r>
            <a:r>
              <a:rPr lang="he-IL" sz="3200" dirty="0"/>
              <a:t> ותתחילו להקליט.</a:t>
            </a:r>
          </a:p>
          <a:p>
            <a:pPr marL="914400" lvl="1" indent="-514350" algn="r" rt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e-IL" sz="3200" dirty="0"/>
              <a:t>פיתחו חלון </a:t>
            </a:r>
            <a:r>
              <a:rPr lang="en-US" sz="3200" dirty="0" err="1"/>
              <a:t>cmd</a:t>
            </a:r>
            <a:r>
              <a:rPr lang="he-IL" sz="3200" dirty="0"/>
              <a:t> </a:t>
            </a:r>
            <a:r>
              <a:rPr lang="he-IL" sz="3200" dirty="0" err="1"/>
              <a:t>וכיתבו</a:t>
            </a:r>
            <a:r>
              <a:rPr lang="he-IL" sz="3200" dirty="0"/>
              <a:t> את הפקודה</a:t>
            </a:r>
            <a:endParaRPr lang="en-US" sz="3200" dirty="0"/>
          </a:p>
          <a:p>
            <a:pPr marL="2514600" lvl="5" indent="-342900" algn="r" rt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e-IL" sz="3200" b="1" dirty="0"/>
              <a:t> </a:t>
            </a:r>
            <a:r>
              <a:rPr lang="en-US" sz="3200" b="1" dirty="0"/>
              <a:t>ping –n 1 www.google.com</a:t>
            </a:r>
            <a:endParaRPr lang="he-IL" sz="3200" b="1" dirty="0"/>
          </a:p>
          <a:p>
            <a:pPr marL="914400" lvl="1" indent="-514350" algn="r" rt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/>
              <a:t>-n </a:t>
            </a:r>
            <a:r>
              <a:rPr lang="he-IL" sz="3200" dirty="0"/>
              <a:t> אומר שיישלח רק פינג בודד.</a:t>
            </a:r>
          </a:p>
          <a:p>
            <a:pPr marL="914400" lvl="1" indent="-514350" algn="r" rt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he-IL" sz="3200" dirty="0"/>
              <a:t>תוודאו שאתם רואים את ההודעות.</a:t>
            </a:r>
            <a:endParaRPr lang="en-US" sz="3200" dirty="0"/>
          </a:p>
          <a:p>
            <a:pPr algn="r" rt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2498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1286</TotalTime>
  <Words>284</Words>
  <Application>Microsoft Office PowerPoint</Application>
  <PresentationFormat>On-screen Show (4:3)</PresentationFormat>
  <Paragraphs>38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הכרת ה WireShark</vt:lpstr>
      <vt:lpstr>PowerPoint Presentation</vt:lpstr>
      <vt:lpstr>PowerPoint Presentation</vt:lpstr>
      <vt:lpstr>Capture</vt:lpstr>
      <vt:lpstr>Capture Options</vt:lpstr>
      <vt:lpstr>PowerPoint Presentation</vt:lpstr>
      <vt:lpstr>חלון החבילות</vt:lpstr>
      <vt:lpstr>חלון חבילה</vt:lpstr>
      <vt:lpstr>תרגול</vt:lpstr>
      <vt:lpstr>תרגול – המשך</vt:lpstr>
      <vt:lpstr>תרגול - המשך</vt:lpstr>
      <vt:lpstr>מעקב אחרי תקשורת בין שרת ללקוח</vt:lpstr>
      <vt:lpstr>Follow TCP Stream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25</cp:revision>
  <dcterms:created xsi:type="dcterms:W3CDTF">2015-11-06T15:06:13Z</dcterms:created>
  <dcterms:modified xsi:type="dcterms:W3CDTF">2021-11-25T19:40:53Z</dcterms:modified>
</cp:coreProperties>
</file>