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09D8-5EEE-483A-B4F3-0C6CC6A56C6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B43F-85C0-40CD-BAE8-3940D3441E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47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09D8-5EEE-483A-B4F3-0C6CC6A56C6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B43F-85C0-40CD-BAE8-3940D344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8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09D8-5EEE-483A-B4F3-0C6CC6A56C6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B43F-85C0-40CD-BAE8-3940D344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09D8-5EEE-483A-B4F3-0C6CC6A56C6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B43F-85C0-40CD-BAE8-3940D344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7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09D8-5EEE-483A-B4F3-0C6CC6A56C6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B43F-85C0-40CD-BAE8-3940D3441E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83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09D8-5EEE-483A-B4F3-0C6CC6A56C6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B43F-85C0-40CD-BAE8-3940D344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09D8-5EEE-483A-B4F3-0C6CC6A56C6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B43F-85C0-40CD-BAE8-3940D344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3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09D8-5EEE-483A-B4F3-0C6CC6A56C6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B43F-85C0-40CD-BAE8-3940D344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7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09D8-5EEE-483A-B4F3-0C6CC6A56C6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B43F-85C0-40CD-BAE8-3940D344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8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8909D8-5EEE-483A-B4F3-0C6CC6A56C6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FCB43F-85C0-40CD-BAE8-3940D344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7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09D8-5EEE-483A-B4F3-0C6CC6A56C6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B43F-85C0-40CD-BAE8-3940D344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8909D8-5EEE-483A-B4F3-0C6CC6A56C6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FCB43F-85C0-40CD-BAE8-3940D3441ED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5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SMTP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קרדיט: ברק גונן ועומר </a:t>
            </a:r>
            <a:r>
              <a:rPr lang="he-IL"/>
              <a:t>רוזנבוים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8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מבוא לאבחון פרוטוקול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בשיעורים האחרונים למדנו אודות פרוטוקולים בשכבת האפליקציה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נתנסה במחקר פרוטוקול שלא למדנו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כלי המחקר: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קבצי </a:t>
            </a:r>
            <a:r>
              <a:rPr lang="he-IL" sz="2800" dirty="0" err="1"/>
              <a:t>הסנפות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ניסוי וטעיה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אסור לחפש באינטרנט </a:t>
            </a:r>
            <a:r>
              <a:rPr lang="he-IL" sz="2800" dirty="0">
                <a:sym typeface="Wingdings" pitchFamily="2" charset="2"/>
              </a:rPr>
              <a:t>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>
                <a:sym typeface="Wingdings" pitchFamily="2" charset="2"/>
              </a:rPr>
              <a:t>השיעור מבוסס על תרגיל "מחקר </a:t>
            </a:r>
            <a:r>
              <a:rPr lang="en-US" sz="3200" dirty="0">
                <a:sym typeface="Wingdings" pitchFamily="2" charset="2"/>
              </a:rPr>
              <a:t>SMTP</a:t>
            </a:r>
            <a:r>
              <a:rPr lang="he-IL" sz="3200" dirty="0">
                <a:sym typeface="Wingdings" pitchFamily="2" charset="2"/>
              </a:rPr>
              <a:t>" בספר הלימוד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409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מהו אבחון?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/>
              <a:t>אבחון היא פעולה של הבנת דרך הפעולה של מערכת תקשורת או חלק ממנה, בלי "מדריך למשתמש"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/>
              <a:t>למה זה טוב?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200" dirty="0"/>
              <a:t>שימושים לגיטימיים: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400" dirty="0"/>
              <a:t>איתור תקלות (המערכת אינה עובדת על פי המדריך למשתמש שלה)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400" dirty="0"/>
              <a:t>איתור בעיות כתוצאה מחריגה מהגדרות ומסטנדרטים</a:t>
            </a:r>
          </a:p>
          <a:p>
            <a:pPr lvl="3" algn="r" rtl="1">
              <a:buFont typeface="Wingdings" panose="05000000000000000000" pitchFamily="2" charset="2"/>
              <a:buChar char="Ø"/>
            </a:pPr>
            <a:r>
              <a:rPr lang="he-IL" sz="2400" dirty="0"/>
              <a:t>לעיתים פשוט אין סטנדרט </a:t>
            </a:r>
            <a:r>
              <a:rPr lang="he-IL" sz="2400" dirty="0">
                <a:sym typeface="Wingdings" pitchFamily="2" charset="2"/>
              </a:rPr>
              <a:t>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200" dirty="0">
                <a:sym typeface="Wingdings" pitchFamily="2" charset="2"/>
              </a:rPr>
              <a:t>שימושים לא לגיטימיים: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400" dirty="0">
                <a:sym typeface="Wingdings" pitchFamily="2" charset="2"/>
              </a:rPr>
              <a:t>ריגול צבאי או תעשייתי</a:t>
            </a:r>
            <a:endParaRPr lang="he-IL" sz="2400" dirty="0"/>
          </a:p>
        </p:txBody>
      </p:sp>
      <p:pic>
        <p:nvPicPr>
          <p:cNvPr id="4" name="Picture 3" descr="http://www.lavastorm.com/assets/11-18-data-analysi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940" y="4279010"/>
            <a:ext cx="2209800" cy="19372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586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אבחון </a:t>
            </a:r>
            <a:r>
              <a:rPr lang="en-US" dirty="0"/>
              <a:t>SMTP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3200" dirty="0"/>
              <a:t>SMTP</a:t>
            </a:r>
            <a:r>
              <a:rPr lang="he-IL" sz="3200" dirty="0"/>
              <a:t>- </a:t>
            </a:r>
            <a:r>
              <a:rPr lang="en-US" sz="3200" dirty="0"/>
              <a:t>Simple Mail Transfer Protocol</a:t>
            </a:r>
            <a:endParaRPr lang="he-IL" sz="32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בתרגיל זה אתם נדרשים לכתוב לקוח </a:t>
            </a:r>
            <a:r>
              <a:rPr lang="en-US" sz="3200" dirty="0"/>
              <a:t>SMTP</a:t>
            </a:r>
            <a:r>
              <a:rPr lang="he-IL" sz="3200" dirty="0"/>
              <a:t> שעובד מול שרת </a:t>
            </a:r>
            <a:r>
              <a:rPr lang="en-US" sz="3200" dirty="0"/>
              <a:t>SMTP</a:t>
            </a:r>
            <a:r>
              <a:rPr lang="he-IL" sz="3200" dirty="0"/>
              <a:t> של גבהים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חישבו- איך צריך לעבוד פרוטוקול לשליחת מיילים?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כדי לסייע לכם, גמד קטן הביא לכם שני קבצי הסנפה אשר </a:t>
            </a:r>
            <a:r>
              <a:rPr lang="he-IL" sz="3200"/>
              <a:t>נמצאים במודל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/>
              <a:t>טיפים </a:t>
            </a:r>
            <a:r>
              <a:rPr lang="he-IL" sz="2600" dirty="0"/>
              <a:t>בספר הלימוד</a:t>
            </a:r>
            <a:endParaRPr lang="en-US" sz="2600" dirty="0"/>
          </a:p>
        </p:txBody>
      </p:sp>
      <p:pic>
        <p:nvPicPr>
          <p:cNvPr id="4" name="Picture 3" descr="https://www.decalsextremeonline.com/assets/images/dopey(thesevendwarfs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63720"/>
            <a:ext cx="1828800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522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6DFC-008A-48B0-8BDA-283B5555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אבחון </a:t>
            </a:r>
            <a:r>
              <a:rPr lang="en-US" dirty="0"/>
              <a:t>SMTP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DB32-57D0-4561-878F-AB3EFD79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נסו לזהות את השרת והלקוח.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נסו לזהות שלבים בהתחברות.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נסו לזהות פרוטוקולים שהפרוטוקול עושה בהם שימוש.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האם הפרוטוקול טקסטואלי או בינרי?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נסו לזהות תווים מיוחדים אשר בשימוש בפרוטוקול.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41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עבודה מול שרת </a:t>
            </a:r>
            <a:r>
              <a:rPr lang="en-US" dirty="0"/>
              <a:t>SMTP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נעבוד מול שרת דמה של גבהים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כתובת השרת: </a:t>
            </a:r>
            <a:r>
              <a:rPr lang="en-US" dirty="0"/>
              <a:t>networks.cyber.org.il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פורט השרת: 587</a:t>
            </a:r>
            <a:endParaRPr lang="he-IL" dirty="0">
              <a:sym typeface="Wingdings" pitchFamily="2" charset="2"/>
            </a:endParaRP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>
                <a:sym typeface="Wingdings" pitchFamily="2" charset="2"/>
              </a:rPr>
              <a:t>דגשים על השרת: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אינו שולח מיילים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מקבל כל כתובת מייל וסיסמה. הסיסמה (לפני הצפנה)</a:t>
            </a:r>
          </a:p>
          <a:p>
            <a:pPr marL="201168" lvl="1" indent="0" algn="l">
              <a:buNone/>
            </a:pPr>
            <a:r>
              <a:rPr lang="he-IL" dirty="0"/>
              <a:t> </a:t>
            </a:r>
            <a:r>
              <a:rPr lang="en-US" dirty="0"/>
              <a:t>'\x00' + USER_NAME + ‘@’ + DOMAIN + '\x00‘ + PASSWORD     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בודק אם הלקוח מממש את הפרוטוקול כמו בקבצי ההסנפה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אם יש טעות בדרך - סוגר את ה-</a:t>
            </a:r>
            <a:r>
              <a:rPr lang="en-US" dirty="0"/>
              <a:t>socket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אם הלקוח עובד היטב – תקבלו מהשרת מחמאה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בהצלחה!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168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272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SMTP</vt:lpstr>
      <vt:lpstr>מבוא לאבחון פרוטוקול</vt:lpstr>
      <vt:lpstr>מהו אבחון?</vt:lpstr>
      <vt:lpstr>אבחון SMTP</vt:lpstr>
      <vt:lpstr>אבחון SMTP</vt:lpstr>
      <vt:lpstr>עבודה מול שרת SMTP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SMTP</dc:title>
  <dc:creator>Nir Dweck</dc:creator>
  <cp:lastModifiedBy>nir dweck</cp:lastModifiedBy>
  <cp:revision>6</cp:revision>
  <dcterms:created xsi:type="dcterms:W3CDTF">2016-12-21T21:08:00Z</dcterms:created>
  <dcterms:modified xsi:type="dcterms:W3CDTF">2022-01-06T18:49:51Z</dcterms:modified>
</cp:coreProperties>
</file>