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7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4D35-EF66-4112-A889-D57D0D4AE151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403F-B042-4938-B654-728A2A18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75" y="195309"/>
            <a:ext cx="116386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תרגיל כיתה </a:t>
            </a:r>
            <a:r>
              <a:rPr lang="en-US" b="1" dirty="0"/>
              <a:t>TCP and Sockets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כתבו תוכנת שרת הדים (מחזיר הד לכל הודעה)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כתבו לקוח אשר מתחבר לשרת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מבקש מהמשתמש להכניס קלט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שולח את הקלט לשרת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מדפיס את מה שהשרת החזיר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שואל את המשתמש אם להמשיך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פיתחו </a:t>
            </a:r>
            <a:r>
              <a:rPr lang="en-US" dirty="0" err="1"/>
              <a:t>wireshark</a:t>
            </a:r>
            <a:r>
              <a:rPr lang="he-IL" dirty="0"/>
              <a:t> והאזינו לתעבורה בין השרת ללקוח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בדקו את הדברים הבאים: 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האם יש חתימה על ה </a:t>
            </a:r>
            <a:r>
              <a:rPr lang="en-US" dirty="0" err="1"/>
              <a:t>wireshark</a:t>
            </a:r>
            <a:r>
              <a:rPr lang="he-IL" dirty="0"/>
              <a:t> כאשר השרת מבצע </a:t>
            </a:r>
            <a:r>
              <a:rPr lang="en-US" dirty="0"/>
              <a:t>accept()</a:t>
            </a:r>
            <a:r>
              <a:rPr lang="he-IL" dirty="0"/>
              <a:t>?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הלקוח מתחבר לשרת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הלקוח שולח הודעה לשרת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השרת עונה ללקוח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הקשר נסגר באופן מסודר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סוגרים את השרת בזמן שהלקוח מחובר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כיצד נראית התעבורה כאשר סוגרים את הלקוח בזמן שהשרת מחובר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/>
          </a:p>
          <a:p>
            <a:pPr marL="800100" lvl="1" indent="-342900" algn="r" rtl="1">
              <a:buFont typeface="+mj-lt"/>
              <a:buAutoNum type="arabicPeriod"/>
            </a:pPr>
            <a:endParaRPr lang="he-IL" dirty="0"/>
          </a:p>
          <a:p>
            <a:pPr marL="800100" lvl="1" indent="-342900" algn="r" rt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5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Dweck</dc:creator>
  <cp:lastModifiedBy>Nir Dweck</cp:lastModifiedBy>
  <cp:revision>1</cp:revision>
  <dcterms:created xsi:type="dcterms:W3CDTF">2017-02-05T04:40:52Z</dcterms:created>
  <dcterms:modified xsi:type="dcterms:W3CDTF">2017-02-05T04:49:24Z</dcterms:modified>
</cp:coreProperties>
</file>