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87" r:id="rId3"/>
    <p:sldId id="285" r:id="rId4"/>
    <p:sldId id="286" r:id="rId5"/>
    <p:sldId id="288" r:id="rId6"/>
    <p:sldId id="30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87"/>
            <p14:sldId id="285"/>
            <p14:sldId id="286"/>
            <p14:sldId id="28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90" autoAdjust="0"/>
  </p:normalViewPr>
  <p:slideViewPr>
    <p:cSldViewPr>
      <p:cViewPr varScale="1">
        <p:scale>
          <a:sx n="104" d="100"/>
          <a:sy n="104" d="100"/>
        </p:scale>
        <p:origin x="182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הרשת – </a:t>
            </a:r>
            <a:r>
              <a:rPr lang="en-US" dirty="0"/>
              <a:t>IP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95" y="1844824"/>
            <a:ext cx="8187729" cy="45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4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שדות ה </a:t>
            </a:r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44824"/>
            <a:ext cx="8784976" cy="446449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Version </a:t>
            </a:r>
            <a:r>
              <a:rPr lang="he-IL" sz="2800" dirty="0"/>
              <a:t>- שדה זה מתאר את גרסת ה- </a:t>
            </a:r>
            <a:r>
              <a:rPr lang="en-US" sz="2800" dirty="0"/>
              <a:t>IP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Header length</a:t>
            </a:r>
            <a:r>
              <a:rPr lang="he-IL" sz="2800" dirty="0"/>
              <a:t> – גודל ה </a:t>
            </a:r>
            <a:r>
              <a:rPr lang="en-US" sz="2800" dirty="0"/>
              <a:t>header</a:t>
            </a:r>
            <a:r>
              <a:rPr lang="he-IL" sz="2800" dirty="0"/>
              <a:t> ביחידות של 32 ביט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TOS</a:t>
            </a:r>
            <a:r>
              <a:rPr lang="he-IL" sz="2800" dirty="0"/>
              <a:t> – </a:t>
            </a:r>
            <a:r>
              <a:rPr lang="en-US" sz="2800" dirty="0"/>
              <a:t>Type Of Service</a:t>
            </a:r>
            <a:r>
              <a:rPr lang="he-IL" sz="2800" dirty="0"/>
              <a:t> היה בעל משמעויות שונות לאורך השנים, כולל הגדרת עדיפות. בפועל כמעט ולא בשימוש.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Total length</a:t>
            </a:r>
            <a:r>
              <a:rPr lang="he-IL" sz="2800" dirty="0"/>
              <a:t> – הגודל בבתים של כל חבילת ה </a:t>
            </a:r>
            <a:r>
              <a:rPr lang="en-US" sz="2800" dirty="0"/>
              <a:t>IP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25966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Fragmentation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1845734"/>
            <a:ext cx="8856984" cy="446358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האינטרנט בנוי מרשתות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לכל רשת יש גודל חבילה מקסימלי שניתן להעביר בה:</a:t>
            </a:r>
            <a:br>
              <a:rPr lang="en-US" sz="2800" dirty="0"/>
            </a:br>
            <a:r>
              <a:rPr lang="en-US" sz="2800" dirty="0"/>
              <a:t>MTU – Maximum Transmission Unit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כל נתב יכול לחלק את חבילת ה </a:t>
            </a:r>
            <a:r>
              <a:rPr lang="en-US" sz="2800" dirty="0"/>
              <a:t>IP</a:t>
            </a:r>
            <a:r>
              <a:rPr lang="he-IL" sz="2800" dirty="0"/>
              <a:t> לחלקים. הפעולה נקראת </a:t>
            </a:r>
            <a:r>
              <a:rPr lang="en-US" sz="2800" dirty="0"/>
              <a:t>fragmentation</a:t>
            </a:r>
            <a:r>
              <a:rPr lang="he-IL" sz="2800" dirty="0"/>
              <a:t> וכל חלק נקרא </a:t>
            </a:r>
            <a:r>
              <a:rPr lang="en-US" sz="2800" dirty="0"/>
              <a:t>fragment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החיבור של החבילות נעשה רק ביעד החבילה ונקרא </a:t>
            </a:r>
            <a:r>
              <a:rPr lang="en-US" sz="2800" dirty="0"/>
              <a:t>reassembly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986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שדות ה </a:t>
            </a:r>
            <a:r>
              <a:rPr lang="en-US" dirty="0"/>
              <a:t>header</a:t>
            </a:r>
            <a:r>
              <a:rPr lang="he-IL" dirty="0"/>
              <a:t> - 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07602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Identification</a:t>
            </a:r>
            <a:r>
              <a:rPr lang="he-IL" sz="2800" dirty="0"/>
              <a:t> – מזהה של חבילה מקורית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Flags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DF (Don’t Fragment)</a:t>
            </a:r>
            <a:r>
              <a:rPr lang="he-IL" sz="2400" dirty="0"/>
              <a:t> – אם דלוק אסור לחלק.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MF (More Fragment)</a:t>
            </a:r>
            <a:r>
              <a:rPr lang="he-IL" sz="2400" dirty="0"/>
              <a:t> – יהיה דלוק בכל </a:t>
            </a:r>
            <a:r>
              <a:rPr lang="en-US" sz="2400" dirty="0"/>
              <a:t>fragment</a:t>
            </a:r>
            <a:r>
              <a:rPr lang="he-IL" sz="2400" dirty="0"/>
              <a:t> מלבד האחרון.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Fragment Offset</a:t>
            </a:r>
            <a:r>
              <a:rPr lang="he-IL" sz="2800" dirty="0"/>
              <a:t> – המרחק של ה </a:t>
            </a:r>
            <a:r>
              <a:rPr lang="en-US" sz="2800" dirty="0"/>
              <a:t>fragment</a:t>
            </a:r>
            <a:r>
              <a:rPr lang="he-IL" sz="2800" dirty="0"/>
              <a:t> מתחילת החבילה.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TTL – Time To Live</a:t>
            </a:r>
            <a:r>
              <a:rPr lang="he-IL" sz="2800" dirty="0"/>
              <a:t> – כמות ה </a:t>
            </a:r>
            <a:r>
              <a:rPr lang="en-US" sz="2800" dirty="0"/>
              <a:t>hopes </a:t>
            </a:r>
            <a:r>
              <a:rPr lang="he-IL" sz="2800" dirty="0"/>
              <a:t> שמותר לחבילה לעבור.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Protocol</a:t>
            </a:r>
            <a:r>
              <a:rPr lang="he-IL" sz="2800" dirty="0"/>
              <a:t> – פרוטוקול שכבת התעבורה.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107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שדות ה </a:t>
            </a:r>
            <a:r>
              <a:rPr lang="en-US" dirty="0"/>
              <a:t>header</a:t>
            </a:r>
            <a:r>
              <a:rPr lang="he-IL" dirty="0"/>
              <a:t> - 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Checksum</a:t>
            </a:r>
            <a:r>
              <a:rPr lang="he-IL" sz="2800" dirty="0"/>
              <a:t> – לוודא תקינות של הודעה.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Source IP Address</a:t>
            </a:r>
            <a:r>
              <a:rPr lang="he-IL" sz="2800" dirty="0"/>
              <a:t> – כתובת מקור ההודעה.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Destination IP Address</a:t>
            </a:r>
            <a:r>
              <a:rPr lang="he-IL" sz="2800" dirty="0"/>
              <a:t> – כתובת יעד ההודעה.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IP Options</a:t>
            </a:r>
            <a:r>
              <a:rPr lang="he-IL" sz="2800" dirty="0"/>
              <a:t> – אופציות נוספות שלא נרחיב עליהן.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24874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2121</TotalTime>
  <Words>177</Words>
  <Application>Microsoft Office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Retrospect</vt:lpstr>
      <vt:lpstr>שכבת הרשת – IP Header</vt:lpstr>
      <vt:lpstr>IP header</vt:lpstr>
      <vt:lpstr>שדות ה header</vt:lpstr>
      <vt:lpstr>Fragmentation</vt:lpstr>
      <vt:lpstr>שדות ה header - המשך</vt:lpstr>
      <vt:lpstr>שדות ה header - המשך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135</cp:revision>
  <dcterms:created xsi:type="dcterms:W3CDTF">2015-11-06T15:06:13Z</dcterms:created>
  <dcterms:modified xsi:type="dcterms:W3CDTF">2017-02-28T17:20:55Z</dcterms:modified>
</cp:coreProperties>
</file>