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85" r:id="rId3"/>
    <p:sldId id="286" r:id="rId4"/>
    <p:sldId id="313" r:id="rId5"/>
    <p:sldId id="314" r:id="rId6"/>
    <p:sldId id="315" r:id="rId7"/>
    <p:sldId id="311" r:id="rId8"/>
    <p:sldId id="288" r:id="rId9"/>
    <p:sldId id="309" r:id="rId10"/>
    <p:sldId id="316" r:id="rId11"/>
    <p:sldId id="310" r:id="rId12"/>
    <p:sldId id="317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5"/>
            <p14:sldId id="286"/>
            <p14:sldId id="313"/>
            <p14:sldId id="314"/>
            <p14:sldId id="315"/>
            <p14:sldId id="311"/>
            <p14:sldId id="288"/>
            <p14:sldId id="309"/>
            <p14:sldId id="316"/>
            <p14:sldId id="310"/>
            <p14:sldId id="317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0" autoAdjust="0"/>
  </p:normalViewPr>
  <p:slideViewPr>
    <p:cSldViewPr>
      <p:cViewPr varScale="1"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select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socket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86C5A-C482-4598-94A8-906E51F175D7}"/>
              </a:ext>
            </a:extLst>
          </p:cNvPr>
          <p:cNvSpPr txBox="1"/>
          <p:nvPr/>
        </p:nvSpPr>
        <p:spPr>
          <a:xfrm>
            <a:off x="467544" y="1737361"/>
            <a:ext cx="8421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לא שולחים על </a:t>
            </a:r>
            <a:r>
              <a:rPr lang="he-IL" sz="2800" dirty="0" err="1"/>
              <a:t>סוקט</a:t>
            </a:r>
            <a:r>
              <a:rPr lang="he-IL" sz="2800" dirty="0"/>
              <a:t>, אלא אם כן הוא ברשימת המוכנים לשליחה.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מצד שני כמעט תמיד </a:t>
            </a:r>
            <a:r>
              <a:rPr lang="he-IL" sz="2800" dirty="0" err="1"/>
              <a:t>הסוקט</a:t>
            </a:r>
            <a:r>
              <a:rPr lang="he-IL" sz="2800" dirty="0"/>
              <a:t> מוכן לשליחה, לכן בד"כ נעביר רשימה ריקה בפרמטר השני של </a:t>
            </a:r>
            <a:r>
              <a:rPr lang="en-US" sz="2800" dirty="0"/>
              <a:t>select</a:t>
            </a:r>
            <a:r>
              <a:rPr lang="he-IL" sz="2800" dirty="0"/>
              <a:t>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כאשר יש לנו מה לשלוח </a:t>
            </a:r>
            <a:r>
              <a:rPr lang="he-IL" sz="2800" dirty="0" err="1"/>
              <a:t>לסוקט</a:t>
            </a:r>
            <a:r>
              <a:rPr lang="he-IL" sz="2800" dirty="0"/>
              <a:t> מסוים: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נשמור את ההודעה </a:t>
            </a:r>
            <a:r>
              <a:rPr lang="he-IL" sz="2800" dirty="0" err="1"/>
              <a:t>והסוקט</a:t>
            </a:r>
            <a:r>
              <a:rPr lang="he-IL" sz="2800" dirty="0"/>
              <a:t>.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נעביר את </a:t>
            </a:r>
            <a:r>
              <a:rPr lang="he-IL" sz="2800" dirty="0" err="1"/>
              <a:t>הסוקט</a:t>
            </a:r>
            <a:r>
              <a:rPr lang="he-IL" sz="2800" dirty="0"/>
              <a:t> ברשימה ל </a:t>
            </a:r>
            <a:r>
              <a:rPr lang="en-US" sz="2800" dirty="0"/>
              <a:t>select</a:t>
            </a:r>
            <a:r>
              <a:rPr lang="he-IL" sz="2800" dirty="0"/>
              <a:t>.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את השליחה בפועל נבצע רק </a:t>
            </a:r>
            <a:r>
              <a:rPr lang="he-IL" sz="2800" dirty="0" err="1"/>
              <a:t>באיטרציה</a:t>
            </a:r>
            <a:r>
              <a:rPr lang="he-IL" sz="2800" dirty="0"/>
              <a:t> הבאה, לאחר שהקריאה ל </a:t>
            </a:r>
            <a:r>
              <a:rPr lang="en-US" sz="2800" dirty="0"/>
              <a:t>select </a:t>
            </a:r>
            <a:r>
              <a:rPr lang="he-IL" sz="2800" dirty="0"/>
              <a:t> תחזור.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4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socket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12" y="3617845"/>
            <a:ext cx="5222600" cy="12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24" y="5249520"/>
            <a:ext cx="5134349" cy="1145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372" y="4787855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לא לשכוח להוריד הודעות ששלחנו מהרשימה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417F-8BCC-4BD8-A60D-F60A401E5F89}"/>
              </a:ext>
            </a:extLst>
          </p:cNvPr>
          <p:cNvSpPr txBox="1"/>
          <p:nvPr/>
        </p:nvSpPr>
        <p:spPr>
          <a:xfrm>
            <a:off x="202372" y="176045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ננהל רשימת הודעות שיש לשלוח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6EA13-07F3-47B0-8641-96EF67DC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422" y="2172567"/>
            <a:ext cx="6597155" cy="1060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70B11-082A-4E89-B7A6-0F7AB4196F8E}"/>
              </a:ext>
            </a:extLst>
          </p:cNvPr>
          <p:cNvSpPr txBox="1"/>
          <p:nvPr/>
        </p:nvSpPr>
        <p:spPr>
          <a:xfrm>
            <a:off x="202372" y="3189361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רק אם יש הודעות לשלוח, נוסיף את </a:t>
            </a:r>
            <a:r>
              <a:rPr lang="he-IL" sz="2400" dirty="0" err="1"/>
              <a:t>הסוקט</a:t>
            </a:r>
            <a:r>
              <a:rPr lang="he-IL" sz="2400" dirty="0"/>
              <a:t> לרשימה המועברת ל </a:t>
            </a:r>
            <a:r>
              <a:rPr lang="en-US" sz="2400" dirty="0"/>
              <a:t>select.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60731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socket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91683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מה יקרה אם נוסיף תמיד רשימה של </a:t>
            </a:r>
            <a:r>
              <a:rPr lang="he-IL" sz="2800" dirty="0" err="1"/>
              <a:t>סוקטים</a:t>
            </a:r>
            <a:r>
              <a:rPr lang="he-IL" sz="2800" dirty="0"/>
              <a:t> אשר יש לבדוק אם הם מוכנים לכתיבה?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ה </a:t>
            </a:r>
            <a:r>
              <a:rPr lang="en-US" sz="2800" dirty="0"/>
              <a:t>select()</a:t>
            </a:r>
            <a:r>
              <a:rPr lang="he-IL" sz="2800" dirty="0"/>
              <a:t> יקפוץ במידית, ונצרוך את כל זמן המעבד.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44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side select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59" y="3319045"/>
            <a:ext cx="6735601" cy="84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771067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בלקוח נשתמש ב </a:t>
            </a:r>
            <a:r>
              <a:rPr lang="en-US" sz="2400" dirty="0"/>
              <a:t>select</a:t>
            </a:r>
            <a:r>
              <a:rPr lang="he-IL" sz="2400" dirty="0"/>
              <a:t> על מנת לסנכרן בין קלט המשתמש לתקשורת.</a:t>
            </a:r>
            <a:endParaRPr lang="en-US" sz="2400" dirty="0"/>
          </a:p>
          <a:p>
            <a:pPr marL="342900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מאחר ומקורות הקלט הם שונים (ממשק משתמש ותקשורת עם השרת), נוסיף את הפרמטר של ה </a:t>
            </a:r>
            <a:r>
              <a:rPr lang="en-US" sz="2400" dirty="0"/>
              <a:t>timeout</a:t>
            </a:r>
            <a:r>
              <a:rPr lang="he-IL" sz="2400" dirty="0"/>
              <a:t> לפקודת ה </a:t>
            </a:r>
            <a:r>
              <a:rPr lang="en-US" sz="2400" dirty="0"/>
              <a:t>select</a:t>
            </a:r>
            <a:r>
              <a:rPr lang="he-IL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74" y="5120194"/>
            <a:ext cx="3612570" cy="1037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4138661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גם לקלט יש פקודות לא חוסמות, נשתמש בהן במקום </a:t>
            </a:r>
            <a:r>
              <a:rPr lang="en-US" sz="2800" dirty="0"/>
              <a:t>input()</a:t>
            </a:r>
            <a:r>
              <a:rPr lang="he-IL" sz="2800" dirty="0"/>
              <a:t>.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203848" y="3848571"/>
            <a:ext cx="288032" cy="31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הצורך ב </a:t>
            </a:r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46449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שימוש ב </a:t>
            </a:r>
            <a:r>
              <a:rPr lang="en-US" sz="2800" dirty="0"/>
              <a:t>socket</a:t>
            </a:r>
            <a:r>
              <a:rPr lang="he-IL" sz="2800" dirty="0"/>
              <a:t> במצב לא חוסם (</a:t>
            </a:r>
            <a:r>
              <a:rPr lang="en-US" sz="2800" dirty="0"/>
              <a:t>none blocking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מאפשר תמיכה בלקוחות רבים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מאפשר טיפול הן ברשת והן בממשקים שונים (ממשק משתמש)</a:t>
            </a:r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הגדרה - </a:t>
            </a:r>
            <a:r>
              <a:rPr lang="en-US" dirty="0"/>
              <a:t>select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845734"/>
            <a:ext cx="8856984" cy="44635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/>
              <a:t>select.select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7030A0"/>
                </a:solidFill>
              </a:rPr>
              <a:t>r_watch_list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70C0"/>
                </a:solidFill>
              </a:rPr>
              <a:t>w_watch_list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50"/>
                </a:solidFill>
              </a:rPr>
              <a:t>x_watch_list</a:t>
            </a:r>
            <a:r>
              <a:rPr lang="en-US" sz="2800" dirty="0"/>
              <a:t>)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>
                <a:solidFill>
                  <a:srgbClr val="7030A0"/>
                </a:solidFill>
              </a:rPr>
              <a:t>rlist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F0"/>
                </a:solidFill>
              </a:rPr>
              <a:t>wlist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50"/>
                </a:solidFill>
              </a:rPr>
              <a:t>xlist</a:t>
            </a:r>
            <a:r>
              <a:rPr lang="en-US" sz="2800" dirty="0"/>
              <a:t> = </a:t>
            </a:r>
            <a:r>
              <a:rPr lang="en-US" sz="2800" dirty="0" err="1"/>
              <a:t>select.select</a:t>
            </a:r>
            <a:r>
              <a:rPr lang="en-US" sz="2800" dirty="0"/>
              <a:t>([], [], [])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827584" y="3018656"/>
            <a:ext cx="22242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רשימת ה </a:t>
            </a:r>
            <a:r>
              <a:rPr lang="en-US" dirty="0"/>
              <a:t>sockets</a:t>
            </a:r>
            <a:r>
              <a:rPr lang="he-IL" dirty="0"/>
              <a:t> שיש לבדוק אם הם מוכנים לקריאה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438409" y="3018656"/>
            <a:ext cx="22137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רשימת ה </a:t>
            </a:r>
            <a:r>
              <a:rPr lang="en-US" dirty="0"/>
              <a:t>sockets</a:t>
            </a:r>
            <a:r>
              <a:rPr lang="he-IL" dirty="0"/>
              <a:t> שיש לבדוק אם הם מוכנים לכתיבה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156176" y="3018656"/>
            <a:ext cx="22137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רשימת ה </a:t>
            </a:r>
            <a:r>
              <a:rPr lang="en-US" dirty="0"/>
              <a:t>sockets</a:t>
            </a:r>
            <a:r>
              <a:rPr lang="he-IL" dirty="0"/>
              <a:t> שיש לבדוק אם יש בהם </a:t>
            </a:r>
            <a:r>
              <a:rPr lang="en-US" dirty="0"/>
              <a:t>exception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6971257" y="2388495"/>
            <a:ext cx="711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6200000">
            <a:off x="4900675" y="2396063"/>
            <a:ext cx="711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6200000">
            <a:off x="2453891" y="2388495"/>
            <a:ext cx="711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1346610" y="5230744"/>
            <a:ext cx="1260495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רשימת ה </a:t>
            </a:r>
            <a:r>
              <a:rPr lang="en-US" dirty="0"/>
              <a:t>sockets</a:t>
            </a:r>
            <a:r>
              <a:rPr lang="he-IL" dirty="0"/>
              <a:t> המוכנים לקריאה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6200000">
            <a:off x="1863515" y="4606384"/>
            <a:ext cx="711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2663433" y="5229200"/>
            <a:ext cx="1260495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רשימת ה </a:t>
            </a:r>
            <a:r>
              <a:rPr lang="en-US" dirty="0"/>
              <a:t>sockets</a:t>
            </a:r>
            <a:r>
              <a:rPr lang="he-IL" dirty="0"/>
              <a:t> המוכנים לכתיבה</a:t>
            </a:r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 rot="16200000">
            <a:off x="2594739" y="4606384"/>
            <a:ext cx="711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3987956" y="5224284"/>
            <a:ext cx="1260495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רשימת ה </a:t>
            </a:r>
            <a:r>
              <a:rPr lang="en-US" dirty="0"/>
              <a:t>sockets</a:t>
            </a:r>
            <a:r>
              <a:rPr lang="he-IL" dirty="0"/>
              <a:t> עם </a:t>
            </a:r>
            <a:r>
              <a:rPr lang="en-US" dirty="0"/>
              <a:t>exception</a:t>
            </a:r>
          </a:p>
        </p:txBody>
      </p:sp>
      <p:sp>
        <p:nvSpPr>
          <p:cNvPr id="27" name="Arrow: Right 26"/>
          <p:cNvSpPr/>
          <p:nvPr/>
        </p:nvSpPr>
        <p:spPr>
          <a:xfrm rot="14118573">
            <a:off x="3568270" y="4606384"/>
            <a:ext cx="711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2CAE7A-8081-4841-A7D9-41B3AB44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51" y="2133600"/>
            <a:ext cx="5029200" cy="472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9CCEC-14CE-4936-9102-D1BB502F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" y="4220"/>
            <a:ext cx="5218723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C470-ADE0-4AC4-9E72-7B32BACE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פתיחת </a:t>
            </a:r>
            <a:r>
              <a:rPr lang="en-US" dirty="0"/>
              <a:t>server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2DCE-0587-4507-ADE5-886947BE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45734"/>
            <a:ext cx="8640959" cy="10801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פתיחת </a:t>
            </a:r>
            <a:r>
              <a:rPr lang="he-IL" sz="2800" dirty="0" err="1"/>
              <a:t>הסוקט</a:t>
            </a:r>
            <a:r>
              <a:rPr lang="he-IL" sz="2800" dirty="0"/>
              <a:t> זהה לפתיחה רגילה, מלבד העובדה שלא נזמן את הפעולה החוסמת – </a:t>
            </a:r>
            <a:r>
              <a:rPr lang="en-US" sz="2800" dirty="0"/>
              <a:t>accept()</a:t>
            </a:r>
            <a:r>
              <a:rPr lang="he-IL" sz="2800" dirty="0"/>
              <a:t>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92E27-A609-46B7-88CD-152E84A0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35" y="3068960"/>
            <a:ext cx="568172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1545-CCCD-432D-9585-5EA268E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הלולאה והקריאה ל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109-F5E4-49A5-BA1B-0B6DA1D3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631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לאחר פתיחת </a:t>
            </a:r>
            <a:r>
              <a:rPr lang="he-IL" sz="2400" dirty="0" err="1"/>
              <a:t>הסוקט</a:t>
            </a:r>
            <a:r>
              <a:rPr lang="he-IL" sz="2400" dirty="0"/>
              <a:t> של השרת, נכנס ללולאה אשר מקבלת לקוחות חדשים ומתקשרת איתם.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D393C-BD27-451B-8260-792C6CE4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5" y="2700780"/>
            <a:ext cx="8286488" cy="1895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515D6-228B-4DD8-946A-150B0A4C4465}"/>
              </a:ext>
            </a:extLst>
          </p:cNvPr>
          <p:cNvSpPr txBox="1"/>
          <p:nvPr/>
        </p:nvSpPr>
        <p:spPr>
          <a:xfrm>
            <a:off x="784346" y="4725144"/>
            <a:ext cx="7582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לאחר החזרה מ </a:t>
            </a:r>
            <a:r>
              <a:rPr lang="en-US" sz="2400" dirty="0"/>
              <a:t>select</a:t>
            </a:r>
            <a:r>
              <a:rPr lang="he-IL" sz="2400" dirty="0"/>
              <a:t>, נעבור על כל אחת מהרשימות</a:t>
            </a:r>
          </a:p>
          <a:p>
            <a:pPr marL="914400" lvl="1" indent="-4572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xlist</a:t>
            </a:r>
            <a:endParaRPr lang="en-US" sz="2400" dirty="0"/>
          </a:p>
          <a:p>
            <a:pPr marL="914400" lvl="1" indent="-4572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rlist</a:t>
            </a:r>
            <a:endParaRPr lang="en-US" sz="2400" dirty="0"/>
          </a:p>
          <a:p>
            <a:pPr marL="914400" lvl="1" indent="-4572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wlist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70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89" y="1916832"/>
            <a:ext cx="6735141" cy="895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3429000"/>
            <a:ext cx="703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לא לשכוח לטפל ב </a:t>
            </a:r>
            <a:r>
              <a:rPr lang="en-US" sz="2800" dirty="0"/>
              <a:t>exceptions</a:t>
            </a:r>
            <a:r>
              <a:rPr lang="he-IL" sz="2800" dirty="0"/>
              <a:t> (למשל סגירה לא מסודרת של הלקוח)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30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Read socket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3429000"/>
            <a:ext cx="8928991" cy="2625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1" y="1737361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אם </a:t>
            </a:r>
            <a:r>
              <a:rPr lang="he-IL" sz="2800" dirty="0" err="1"/>
              <a:t>הסוקט</a:t>
            </a:r>
            <a:r>
              <a:rPr lang="he-IL" sz="2800" dirty="0"/>
              <a:t> הראשי מוכן לקריאה, זה אומר שקיבלנו קשר חדש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יש לבצע </a:t>
            </a:r>
            <a:r>
              <a:rPr lang="en-US" sz="2800" dirty="0"/>
              <a:t>accept()</a:t>
            </a:r>
            <a:endParaRPr lang="he-IL" sz="2800" dirty="0"/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יש להוסיף את </a:t>
            </a:r>
            <a:r>
              <a:rPr lang="he-IL" sz="2800" dirty="0" err="1"/>
              <a:t>הסוקט</a:t>
            </a:r>
            <a:r>
              <a:rPr lang="he-IL" sz="2800" dirty="0"/>
              <a:t> החדש לרשימת </a:t>
            </a:r>
            <a:r>
              <a:rPr lang="he-IL" sz="2800" dirty="0" err="1"/>
              <a:t>הסוקטים</a:t>
            </a:r>
            <a:r>
              <a:rPr lang="he-IL" sz="2800" dirty="0"/>
              <a:t> הפתוחים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Read socket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179196"/>
            <a:ext cx="5544772" cy="106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568047"/>
            <a:ext cx="5544616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84" y="314193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אם מקבלים </a:t>
            </a:r>
            <a:r>
              <a:rPr lang="en-US" sz="2400" dirty="0"/>
              <a:t>string</a:t>
            </a:r>
            <a:r>
              <a:rPr lang="he-IL" sz="2400" dirty="0"/>
              <a:t> ריק, זה אומר </a:t>
            </a:r>
            <a:r>
              <a:rPr lang="he-IL" sz="2400" dirty="0" err="1"/>
              <a:t>שהסוקט</a:t>
            </a:r>
            <a:r>
              <a:rPr lang="he-IL" sz="2400" dirty="0"/>
              <a:t> סגור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821800"/>
            <a:ext cx="5544616" cy="97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55C5F0-35BB-4C43-8B35-4BAA797525A3}"/>
              </a:ext>
            </a:extLst>
          </p:cNvPr>
          <p:cNvSpPr txBox="1"/>
          <p:nvPr/>
        </p:nvSpPr>
        <p:spPr>
          <a:xfrm>
            <a:off x="375742" y="1804511"/>
            <a:ext cx="843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נקרא את ההודעה שנשלחה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57D83-D409-4B98-B327-6FFF01ACDC18}"/>
              </a:ext>
            </a:extLst>
          </p:cNvPr>
          <p:cNvSpPr txBox="1"/>
          <p:nvPr/>
        </p:nvSpPr>
        <p:spPr>
          <a:xfrm>
            <a:off x="441100" y="4360135"/>
            <a:ext cx="843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אחרת נטפל בהודעה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2230</TotalTime>
  <Words>398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select</vt:lpstr>
      <vt:lpstr>הצורך ב select</vt:lpstr>
      <vt:lpstr>הגדרה - select</vt:lpstr>
      <vt:lpstr>PowerPoint Presentation</vt:lpstr>
      <vt:lpstr>פתיחת server socket</vt:lpstr>
      <vt:lpstr>הלולאה והקריאה ל select</vt:lpstr>
      <vt:lpstr>Exception list</vt:lpstr>
      <vt:lpstr>Read socket list</vt:lpstr>
      <vt:lpstr>Read socket list</vt:lpstr>
      <vt:lpstr>Write socket list</vt:lpstr>
      <vt:lpstr>Write socket list</vt:lpstr>
      <vt:lpstr>Write socket list</vt:lpstr>
      <vt:lpstr>Client side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148</cp:revision>
  <dcterms:created xsi:type="dcterms:W3CDTF">2015-11-06T15:06:13Z</dcterms:created>
  <dcterms:modified xsi:type="dcterms:W3CDTF">2022-02-25T08:44:36Z</dcterms:modified>
</cp:coreProperties>
</file>