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1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3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3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0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1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0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3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8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1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62DB3-ABA6-435D-93C0-79D92726CC9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6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איכות תכנה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1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איכות תכנה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בתור מפתחים אנו אחראים לאיכות התכנה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יש לחשוב על בדיקת התכנה כבר בשלב התכנון והתכנות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יש לחלק את הקוד לפונקציות קצרות וניתנות לבדיקה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נהוג להוסיף בתחילת התכנית (לפני הקריאה ל</a:t>
            </a:r>
            <a:r>
              <a:rPr lang="en-US" sz="2800" dirty="0"/>
              <a:t>main</a:t>
            </a:r>
            <a:r>
              <a:rPr lang="he-IL" sz="2800" dirty="0"/>
              <a:t>) שימוש ב </a:t>
            </a:r>
            <a:r>
              <a:rPr lang="en-US" sz="2800" dirty="0"/>
              <a:t>assert</a:t>
            </a:r>
            <a:r>
              <a:rPr lang="he-IL" sz="2800" dirty="0"/>
              <a:t> כי לבדוק ביצוע נכון של פונקציות.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בחלק הנבדק לא נקבל קלט מהמשתמש ולא נוציא פלט (הבדיקות צריכות לרוץ ללא מגע אדם)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>
                <a:solidFill>
                  <a:srgbClr val="FF0000"/>
                </a:solidFill>
              </a:rPr>
              <a:t>הבדיקות האוטומטיות לא באות במקום בדיקות ידניות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5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איכות תוכנה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9269" y="1699958"/>
            <a:ext cx="7139369" cy="463674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def </a:t>
            </a:r>
            <a:r>
              <a:rPr lang="en-US" sz="2800" dirty="0" err="1"/>
              <a:t>validate_input</a:t>
            </a:r>
            <a:r>
              <a:rPr lang="en-US" sz="2800" dirty="0"/>
              <a:t>(</a:t>
            </a:r>
            <a:r>
              <a:rPr lang="en-US" sz="2800" dirty="0" err="1"/>
              <a:t>in_str</a:t>
            </a:r>
            <a:r>
              <a:rPr lang="en-US" sz="2800" dirty="0"/>
              <a:t>):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  """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  validates the input.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  :param </a:t>
            </a:r>
            <a:r>
              <a:rPr lang="en-US" sz="2800" dirty="0" err="1"/>
              <a:t>in_str</a:t>
            </a:r>
            <a:r>
              <a:rPr lang="en-US" sz="2800" dirty="0"/>
              <a:t>: the user input as a string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  :return: True if the input is equal to '3', otherwise False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  """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  return </a:t>
            </a:r>
            <a:r>
              <a:rPr lang="en-US" sz="2800" dirty="0" err="1"/>
              <a:t>in_str</a:t>
            </a:r>
            <a:r>
              <a:rPr lang="en-US" sz="2800" dirty="0"/>
              <a:t> == ‘3’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if __name__ == '__main__':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  assert </a:t>
            </a:r>
            <a:r>
              <a:rPr lang="en-US" sz="2800" dirty="0" err="1"/>
              <a:t>validate_input</a:t>
            </a:r>
            <a:r>
              <a:rPr lang="en-US" sz="2800" dirty="0"/>
              <a:t>('3')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  assert not </a:t>
            </a:r>
            <a:r>
              <a:rPr lang="en-US" sz="2800" dirty="0" err="1"/>
              <a:t>validate_input</a:t>
            </a:r>
            <a:r>
              <a:rPr lang="en-US" sz="2800" dirty="0"/>
              <a:t>('4')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  assert </a:t>
            </a:r>
            <a:r>
              <a:rPr lang="en-US" sz="2800" dirty="0" err="1"/>
              <a:t>validate_input</a:t>
            </a:r>
            <a:r>
              <a:rPr lang="en-US" sz="2800" dirty="0"/>
              <a:t>('5')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  main()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34812" y="1845735"/>
            <a:ext cx="4820867" cy="897465"/>
          </a:xfrm>
          <a:ln w="38100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assert</a:t>
            </a:r>
            <a:r>
              <a:rPr lang="he-IL" sz="2800" dirty="0"/>
              <a:t> יעצור את ריצת התכנית וידפיס לנו את מהות השגיאה ואת מקומה.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113366" y="4397710"/>
            <a:ext cx="7959365" cy="193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File "C:/Users/nir/Desktop/py/assert/assert_test.py", line 20, in &lt;module&gt;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assert </a:t>
            </a:r>
            <a:r>
              <a:rPr lang="en-US" sz="2000" dirty="0" err="1">
                <a:solidFill>
                  <a:srgbClr val="FF0000"/>
                </a:solidFill>
              </a:rPr>
              <a:t>validate_input</a:t>
            </a:r>
            <a:r>
              <a:rPr lang="en-US" sz="2000" dirty="0">
                <a:solidFill>
                  <a:srgbClr val="FF0000"/>
                </a:solidFill>
              </a:rPr>
              <a:t>('5')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AssertionError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Process finished with exit code 1</a:t>
            </a:r>
          </a:p>
        </p:txBody>
      </p:sp>
    </p:spTree>
    <p:extLst>
      <p:ext uri="{BB962C8B-B14F-4D97-AF65-F5344CB8AC3E}">
        <p14:creationId xmlns:p14="http://schemas.microsoft.com/office/powerpoint/2010/main" val="161453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טיפול בשגיאות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058" y="1825625"/>
            <a:ext cx="60568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/>
              <a:t>def</a:t>
            </a:r>
            <a:r>
              <a:rPr lang="en-US" i="1" dirty="0"/>
              <a:t> </a:t>
            </a:r>
            <a:r>
              <a:rPr lang="en-US" i="1" dirty="0" err="1"/>
              <a:t>list_files</a:t>
            </a:r>
            <a:r>
              <a:rPr lang="en-US" i="1" dirty="0"/>
              <a:t>(directory):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file_names</a:t>
            </a:r>
            <a:r>
              <a:rPr lang="en-US" i="1" dirty="0"/>
              <a:t> = </a:t>
            </a:r>
            <a:r>
              <a:rPr lang="en-US" i="1" dirty="0" err="1"/>
              <a:t>os.listdir</a:t>
            </a:r>
            <a:r>
              <a:rPr lang="en-US" i="1" dirty="0"/>
              <a:t>(directory)</a:t>
            </a:r>
          </a:p>
          <a:p>
            <a:pPr marL="0" indent="0">
              <a:buNone/>
            </a:pPr>
            <a:r>
              <a:rPr lang="en-US" i="1" dirty="0"/>
              <a:t>	print </a:t>
            </a:r>
            <a:r>
              <a:rPr lang="en-US" dirty="0" err="1"/>
              <a:t>file_names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27011" y="1825625"/>
            <a:ext cx="6026790" cy="4351338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/>
              <a:t>המתודה </a:t>
            </a:r>
            <a:r>
              <a:rPr lang="en-US" sz="2800" dirty="0" err="1"/>
              <a:t>os.listdir</a:t>
            </a:r>
            <a:r>
              <a:rPr lang="en-US" sz="2800" dirty="0"/>
              <a:t>()</a:t>
            </a:r>
            <a:r>
              <a:rPr lang="he-IL" sz="2800" dirty="0"/>
              <a:t> נכשלת אם אין ספרייה בשם ששלחנו.</a:t>
            </a:r>
          </a:p>
          <a:p>
            <a:pPr algn="r" rtl="1"/>
            <a:r>
              <a:rPr lang="he-IL" sz="2800" dirty="0"/>
              <a:t>אם נכשלנו, האם נרצה להדפיס?</a:t>
            </a:r>
          </a:p>
          <a:p>
            <a:pPr algn="r" rtl="1"/>
            <a:r>
              <a:rPr lang="he-IL" sz="2800" dirty="0"/>
              <a:t>נוכל להוסיף </a:t>
            </a:r>
            <a:r>
              <a:rPr lang="en-US" sz="2800" dirty="0"/>
              <a:t>if</a:t>
            </a:r>
            <a:r>
              <a:rPr lang="he-IL" sz="2800" dirty="0"/>
              <a:t> אבל אז הקוד מתבלגן.</a:t>
            </a:r>
          </a:p>
        </p:txBody>
      </p:sp>
    </p:spTree>
    <p:extLst>
      <p:ext uri="{BB962C8B-B14F-4D97-AF65-F5344CB8AC3E}">
        <p14:creationId xmlns:p14="http://schemas.microsoft.com/office/powerpoint/2010/main" val="408424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טיפול בשגיאות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43948" y="2818701"/>
            <a:ext cx="7340368" cy="3358262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def</a:t>
            </a:r>
            <a:r>
              <a:rPr lang="en-US" i="1" dirty="0"/>
              <a:t> </a:t>
            </a:r>
            <a:r>
              <a:rPr lang="en-US" i="1" dirty="0" err="1"/>
              <a:t>list_files</a:t>
            </a:r>
            <a:r>
              <a:rPr lang="en-US" i="1" dirty="0"/>
              <a:t>(directory):</a:t>
            </a:r>
          </a:p>
          <a:p>
            <a:pPr marL="0" indent="0">
              <a:buNone/>
            </a:pPr>
            <a:r>
              <a:rPr lang="en-US" i="1" dirty="0"/>
              <a:t>	try: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file_names</a:t>
            </a:r>
            <a:r>
              <a:rPr lang="en-US" i="1" dirty="0"/>
              <a:t> = </a:t>
            </a:r>
            <a:r>
              <a:rPr lang="en-US" i="1" dirty="0" err="1"/>
              <a:t>os.listdir</a:t>
            </a:r>
            <a:r>
              <a:rPr lang="en-US" i="1" dirty="0"/>
              <a:t>(directory)</a:t>
            </a:r>
          </a:p>
          <a:p>
            <a:pPr marL="0" indent="0">
              <a:buNone/>
            </a:pPr>
            <a:r>
              <a:rPr lang="en-US" i="1" dirty="0"/>
              <a:t>		print </a:t>
            </a:r>
            <a:r>
              <a:rPr lang="en-US" i="1" dirty="0" err="1"/>
              <a:t>file_names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except:</a:t>
            </a:r>
          </a:p>
          <a:p>
            <a:pPr marL="0" indent="0">
              <a:buNone/>
            </a:pPr>
            <a:r>
              <a:rPr lang="en-US" i="1" dirty="0"/>
              <a:t>		print 'wrong directory'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לצורך כך יש לנו את המנגנון של </a:t>
            </a:r>
            <a:r>
              <a:rPr lang="en-US" sz="2800" dirty="0"/>
              <a:t>try-except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אם הייתה שגיאה בתוך הבלוק של ה </a:t>
            </a:r>
            <a:r>
              <a:rPr lang="en-US" sz="2400" dirty="0"/>
              <a:t>try</a:t>
            </a:r>
            <a:r>
              <a:rPr lang="he-IL" sz="2400" dirty="0"/>
              <a:t>, ישר נפסיק את הבלוק ונבצע את הבלוק של ה </a:t>
            </a:r>
            <a:r>
              <a:rPr lang="en-US" sz="2400" dirty="0"/>
              <a:t>except</a:t>
            </a:r>
            <a:r>
              <a:rPr lang="he-IL" sz="2400" dirty="0"/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0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טיפול בשגיאות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3859" y="3078761"/>
            <a:ext cx="6879672" cy="3098202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i="1" dirty="0" err="1"/>
              <a:t>def</a:t>
            </a:r>
            <a:r>
              <a:rPr lang="en-US" i="1" dirty="0"/>
              <a:t> </a:t>
            </a:r>
            <a:r>
              <a:rPr lang="en-US" i="1" dirty="0" err="1"/>
              <a:t>list_files</a:t>
            </a:r>
            <a:r>
              <a:rPr lang="en-US" i="1" dirty="0"/>
              <a:t>(directory):</a:t>
            </a:r>
          </a:p>
          <a:p>
            <a:pPr marL="0" indent="0" algn="l">
              <a:buNone/>
            </a:pPr>
            <a:r>
              <a:rPr lang="en-US" i="1" dirty="0"/>
              <a:t>	try:</a:t>
            </a:r>
          </a:p>
          <a:p>
            <a:pPr marL="0" indent="0" algn="l">
              <a:buNone/>
            </a:pPr>
            <a:r>
              <a:rPr lang="en-US" i="1" dirty="0"/>
              <a:t>		</a:t>
            </a:r>
            <a:r>
              <a:rPr lang="en-US" i="1" dirty="0" err="1"/>
              <a:t>file_names</a:t>
            </a:r>
            <a:r>
              <a:rPr lang="en-US" i="1" dirty="0"/>
              <a:t> = </a:t>
            </a:r>
            <a:r>
              <a:rPr lang="en-US" i="1" dirty="0" err="1"/>
              <a:t>os.listdir</a:t>
            </a:r>
            <a:r>
              <a:rPr lang="en-US" i="1" dirty="0"/>
              <a:t>(directory)</a:t>
            </a:r>
          </a:p>
          <a:p>
            <a:pPr marL="0" indent="0" algn="l">
              <a:buNone/>
            </a:pPr>
            <a:r>
              <a:rPr lang="en-US" i="1" dirty="0"/>
              <a:t>		print </a:t>
            </a:r>
            <a:r>
              <a:rPr lang="en-US" i="1" dirty="0" err="1"/>
              <a:t>file_names</a:t>
            </a:r>
            <a:endParaRPr lang="en-US" i="1" dirty="0"/>
          </a:p>
          <a:p>
            <a:pPr marL="0" indent="0" algn="l">
              <a:buNone/>
            </a:pPr>
            <a:r>
              <a:rPr lang="en-US" i="1" dirty="0"/>
              <a:t>	except </a:t>
            </a:r>
            <a:r>
              <a:rPr lang="en-US" i="1" dirty="0" err="1"/>
              <a:t>OSError</a:t>
            </a:r>
            <a:r>
              <a:rPr lang="en-US" i="1" dirty="0"/>
              <a:t>:</a:t>
            </a:r>
          </a:p>
          <a:p>
            <a:pPr marL="0" indent="0" algn="l">
              <a:buNone/>
            </a:pPr>
            <a:r>
              <a:rPr lang="en-US" i="1" dirty="0"/>
              <a:t>		print 'wrong directory'</a:t>
            </a:r>
          </a:p>
          <a:p>
            <a:pPr marL="0" indent="0" algn="l">
              <a:buNone/>
            </a:pPr>
            <a:r>
              <a:rPr lang="en-US" i="1" dirty="0"/>
              <a:t>	except:</a:t>
            </a:r>
          </a:p>
          <a:p>
            <a:pPr marL="0" indent="0" algn="l">
              <a:buNone/>
            </a:pPr>
            <a:r>
              <a:rPr lang="en-US" i="1" dirty="0"/>
              <a:t>		print 'unknown error'</a:t>
            </a:r>
            <a:endParaRPr lang="he-IL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sz="3200" dirty="0"/>
              <a:t>כל פעולה נדרשת להצהיר על השגיאות שהיא זורקת.</a:t>
            </a:r>
          </a:p>
          <a:p>
            <a:pPr algn="r" rtl="1"/>
            <a:r>
              <a:rPr lang="he-IL" sz="3200" dirty="0"/>
              <a:t>ספריית </a:t>
            </a:r>
            <a:r>
              <a:rPr lang="en-US" sz="3200" dirty="0" err="1"/>
              <a:t>os</a:t>
            </a:r>
            <a:r>
              <a:rPr lang="he-IL" sz="3200" dirty="0"/>
              <a:t> זורקת </a:t>
            </a:r>
            <a:r>
              <a:rPr lang="en-US" sz="3200" dirty="0" err="1"/>
              <a:t>OSError</a:t>
            </a:r>
            <a:endParaRPr lang="en-US" sz="3200" dirty="0"/>
          </a:p>
          <a:p>
            <a:pPr algn="r" rtl="1"/>
            <a:r>
              <a:rPr lang="he-IL" sz="3200" dirty="0"/>
              <a:t>רצוי לכתוב את הקוד כך שנתפוס שגיאה ספציפית</a:t>
            </a:r>
          </a:p>
          <a:p>
            <a:pPr algn="r" rtl="1"/>
            <a:r>
              <a:rPr lang="he-IL" sz="3200" dirty="0"/>
              <a:t>ניתן לתפוס סוגי שגיאות שונים ולכל אחד לכתוב את הטיפול שלו.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26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טיפול בשגיאות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2625755"/>
            <a:ext cx="8767195" cy="35512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err="1"/>
              <a:t>def</a:t>
            </a:r>
            <a:r>
              <a:rPr lang="en-US" i="1" dirty="0"/>
              <a:t> </a:t>
            </a:r>
            <a:r>
              <a:rPr lang="en-US" i="1" dirty="0" err="1"/>
              <a:t>list_files</a:t>
            </a:r>
            <a:r>
              <a:rPr lang="en-US" i="1" dirty="0"/>
              <a:t>(directory):</a:t>
            </a:r>
          </a:p>
          <a:p>
            <a:pPr marL="0" indent="0">
              <a:buNone/>
            </a:pPr>
            <a:r>
              <a:rPr lang="en-US" i="1" dirty="0"/>
              <a:t>	try: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file_names</a:t>
            </a:r>
            <a:r>
              <a:rPr lang="en-US" i="1" dirty="0"/>
              <a:t> = </a:t>
            </a:r>
            <a:r>
              <a:rPr lang="en-US" i="1" dirty="0" err="1"/>
              <a:t>os.listdir</a:t>
            </a:r>
            <a:r>
              <a:rPr lang="en-US" i="1" dirty="0"/>
              <a:t>(directory)</a:t>
            </a:r>
          </a:p>
          <a:p>
            <a:pPr marL="0" indent="0">
              <a:buNone/>
            </a:pPr>
            <a:r>
              <a:rPr lang="en-US" i="1" dirty="0"/>
              <a:t>		print </a:t>
            </a:r>
            <a:r>
              <a:rPr lang="en-US" i="1" dirty="0" err="1"/>
              <a:t>file_names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except</a:t>
            </a:r>
            <a:r>
              <a:rPr lang="he-IL" i="1" dirty="0"/>
              <a:t> </a:t>
            </a:r>
            <a:r>
              <a:rPr lang="en-US" i="1" dirty="0" err="1"/>
              <a:t>OSError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i="1" dirty="0"/>
              <a:t>		print 'wrong directory'</a:t>
            </a:r>
          </a:p>
          <a:p>
            <a:pPr marL="0" indent="0">
              <a:buNone/>
            </a:pPr>
            <a:r>
              <a:rPr lang="en-US" i="1" dirty="0"/>
              <a:t>	except:</a:t>
            </a:r>
          </a:p>
          <a:p>
            <a:pPr marL="0" indent="0">
              <a:buNone/>
            </a:pPr>
            <a:r>
              <a:rPr lang="en-US" i="1" dirty="0"/>
              <a:t>		print 'unknown error'</a:t>
            </a:r>
            <a:endParaRPr lang="he-IL" i="1" dirty="0"/>
          </a:p>
          <a:p>
            <a:pPr marL="0" indent="0">
              <a:buNone/>
            </a:pPr>
            <a:r>
              <a:rPr lang="en-US" i="1" dirty="0"/>
              <a:t>	finally:</a:t>
            </a:r>
          </a:p>
          <a:p>
            <a:pPr marL="0" indent="0">
              <a:buNone/>
            </a:pPr>
            <a:r>
              <a:rPr lang="en-US" i="1" dirty="0"/>
              <a:t>		print 'finished function</a:t>
            </a:r>
            <a:r>
              <a:rPr lang="en-US" i="1" dirty="0">
                <a:highlight>
                  <a:srgbClr val="C0C0C0"/>
                </a:highlight>
              </a:rPr>
              <a:t>'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לעיתים נרצה לבצע פעולה מסיימת, בין אם הייתה שגיאה ובין אם הכל היה תקין.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600" dirty="0"/>
              <a:t>לדוגמא סגירה של קשר עם מחשב מרוחק.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600" dirty="0"/>
              <a:t>בשביל זה ניתן לכתוב בלוק </a:t>
            </a:r>
            <a:r>
              <a:rPr lang="en-US" sz="3600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606996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438</TotalTime>
  <Words>516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איכות תכנה</vt:lpstr>
      <vt:lpstr>איכות תכנה</vt:lpstr>
      <vt:lpstr>איכות תוכנה</vt:lpstr>
      <vt:lpstr>טיפול בשגיאות</vt:lpstr>
      <vt:lpstr>טיפול בשגיאות</vt:lpstr>
      <vt:lpstr>טיפול בשגיאות</vt:lpstr>
      <vt:lpstr>טיפול בשגיאות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משתנים בסיסיים ב python</dc:title>
  <dc:creator>Nir Dweck</dc:creator>
  <cp:lastModifiedBy>nir dweck</cp:lastModifiedBy>
  <cp:revision>46</cp:revision>
  <dcterms:created xsi:type="dcterms:W3CDTF">2016-08-09T17:11:41Z</dcterms:created>
  <dcterms:modified xsi:type="dcterms:W3CDTF">2021-08-12T15:20:27Z</dcterms:modified>
</cp:coreProperties>
</file>