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2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-course.eu/sys_module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/>
              <a:t>נושאים מתקדמים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מבוסס על שקפים של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קבלת פרמטרים לתכנית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לעיתים נרצה להעביר לתוכנית פרמטרים טרם ההרצה</a:t>
            </a:r>
          </a:p>
          <a:p>
            <a:pPr algn="r" rtl="1"/>
            <a:r>
              <a:rPr lang="he-IL" dirty="0"/>
              <a:t>נעדכן את </a:t>
            </a:r>
            <a:r>
              <a:rPr lang="en-US" dirty="0"/>
              <a:t>base.py</a:t>
            </a:r>
            <a:r>
              <a:rPr lang="he-IL" dirty="0"/>
              <a:t>:</a:t>
            </a:r>
          </a:p>
          <a:p>
            <a:pPr lvl="1" algn="r" rtl="1"/>
            <a:r>
              <a:rPr lang="en-US" sz="1800" dirty="0"/>
              <a:t>import sys</a:t>
            </a:r>
            <a:r>
              <a:rPr lang="he-IL" sz="1800" dirty="0"/>
              <a:t> – מאפשר קריאה לפונקציות של חבילת תוכנה </a:t>
            </a:r>
            <a:r>
              <a:rPr lang="en-US" sz="1800" dirty="0"/>
              <a:t>module</a:t>
            </a:r>
            <a:r>
              <a:rPr lang="he-IL" sz="1800" dirty="0"/>
              <a:t> בשם </a:t>
            </a:r>
            <a:r>
              <a:rPr lang="en-US" sz="1800" dirty="0"/>
              <a:t>sys</a:t>
            </a:r>
          </a:p>
          <a:p>
            <a:pPr lvl="1" algn="r" rtl="1"/>
            <a:r>
              <a:rPr lang="en-US" sz="1800" dirty="0" err="1"/>
              <a:t>sys.argv</a:t>
            </a:r>
            <a:r>
              <a:rPr lang="he-IL" sz="1800" dirty="0"/>
              <a:t>- שומר את הפרמטרים שהעברנו ב-</a:t>
            </a:r>
            <a:r>
              <a:rPr lang="en-US" sz="1800" dirty="0"/>
              <a:t>command line</a:t>
            </a:r>
            <a:endParaRPr lang="he-IL" sz="1800" dirty="0"/>
          </a:p>
          <a:p>
            <a:pPr lvl="1" algn="r" rtl="1"/>
            <a:r>
              <a:rPr lang="he-IL" sz="1800" dirty="0"/>
              <a:t>עוד על </a:t>
            </a:r>
            <a:r>
              <a:rPr lang="en-US" sz="1800" dirty="0"/>
              <a:t>sys</a:t>
            </a:r>
            <a:r>
              <a:rPr lang="he-IL" sz="1800" dirty="0"/>
              <a:t> ניתן לקרוא ב: </a:t>
            </a:r>
            <a:r>
              <a:rPr lang="en-US" sz="1600" dirty="0">
                <a:hlinkClick r:id="rId2"/>
              </a:rPr>
              <a:t>http://www.python-course.eu/sys_module.php</a:t>
            </a:r>
            <a:endParaRPr lang="he-IL" sz="1800" dirty="0"/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91046"/>
            <a:ext cx="3224213" cy="258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שימוש בפרמטר ספציפי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71250" y="1825625"/>
            <a:ext cx="4382549" cy="4351338"/>
          </a:xfrm>
        </p:spPr>
        <p:txBody>
          <a:bodyPr/>
          <a:lstStyle/>
          <a:p>
            <a:pPr algn="r" rtl="1"/>
            <a:r>
              <a:rPr lang="he-IL" dirty="0"/>
              <a:t>לתוך </a:t>
            </a:r>
            <a:r>
              <a:rPr lang="en-US" dirty="0" err="1"/>
              <a:t>sys.argv</a:t>
            </a:r>
            <a:r>
              <a:rPr lang="he-IL" dirty="0"/>
              <a:t> נשמרים הפרמטרים שהזין המשתמש</a:t>
            </a:r>
          </a:p>
          <a:p>
            <a:pPr algn="r" rtl="1"/>
            <a:r>
              <a:rPr lang="he-IL" dirty="0"/>
              <a:t>נוצרת רשימה </a:t>
            </a:r>
            <a:r>
              <a:rPr lang="en-US" b="1" dirty="0"/>
              <a:t>list</a:t>
            </a:r>
            <a:endParaRPr lang="he-IL" b="1" dirty="0"/>
          </a:p>
          <a:p>
            <a:pPr lvl="1" algn="r" rtl="1"/>
            <a:r>
              <a:rPr lang="he-IL" dirty="0"/>
              <a:t>באיבר ה-0- שם התוכנית</a:t>
            </a:r>
          </a:p>
          <a:p>
            <a:pPr lvl="1" algn="r" rtl="1"/>
            <a:r>
              <a:rPr lang="he-IL" dirty="0"/>
              <a:t>באיבר ה-1- הפרמטר הראשון</a:t>
            </a:r>
          </a:p>
          <a:p>
            <a:pPr lvl="1" algn="r" rtl="1"/>
            <a:r>
              <a:rPr lang="he-IL" dirty="0"/>
              <a:t>וכו'</a:t>
            </a:r>
          </a:p>
          <a:p>
            <a:pPr lvl="1" algn="r" rtl="1"/>
            <a:r>
              <a:rPr lang="he-IL" dirty="0"/>
              <a:t>קריאה לאיבר הראשון ברשימה: </a:t>
            </a:r>
            <a:r>
              <a:rPr lang="en-US" dirty="0" err="1"/>
              <a:t>sys.argv</a:t>
            </a:r>
            <a:r>
              <a:rPr lang="en-US" dirty="0"/>
              <a:t>[1]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299" y="1825625"/>
            <a:ext cx="4019550" cy="1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499" y="3578225"/>
            <a:ext cx="32918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6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3FE6-0DD9-4244-994A-E335B2F3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FCD5-2CF5-4906-89FE-F5B0AE79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414" y="1845734"/>
            <a:ext cx="6861266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אך מה קורה אם אנו שולחים תכנה ללקוח והוא מתלונן על בעיה?</a:t>
            </a:r>
            <a:endParaRPr lang="en-US" sz="26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כיצד נבין מה הבעיה ונדע כיצד לפתור אותה?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6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נתעד את ריצת התכנית באמצעות כתיבת של תיאור הביצועים לתוך קובץ </a:t>
            </a:r>
            <a:r>
              <a:rPr lang="en-US" sz="2800" dirty="0"/>
              <a:t>log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כשנרצה לבדוק את התכנית ניגש לקובץ ונשחזר את מהלך התכנית</a:t>
            </a:r>
            <a:endParaRPr lang="en-US" sz="2800" dirty="0"/>
          </a:p>
        </p:txBody>
      </p:sp>
      <p:pic>
        <p:nvPicPr>
          <p:cNvPr id="6" name="Picture 2" descr="Image result for log file">
            <a:extLst>
              <a:ext uri="{FF2B5EF4-FFF2-40B4-BE49-F238E27FC236}">
                <a16:creationId xmlns:a16="http://schemas.microsoft.com/office/drawing/2014/main" id="{E63E8C09-C22B-46F9-89D8-D7F5991F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" y="2378529"/>
            <a:ext cx="3897259" cy="34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4D4A-44DF-49B4-92F7-4DDC9AE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8B7D-8184-42EA-A10F-DC5EF183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למה לא לכתוב למסך?</a:t>
            </a:r>
            <a:endParaRPr lang="en-US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זה היה מפריע למשתמש בזמן שימוש בתכנה.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ברגע שהתכנית מסיימת את הריצה או לאחר זמן רב, ה </a:t>
            </a:r>
            <a:r>
              <a:rPr lang="en-US" sz="2800" dirty="0"/>
              <a:t>log</a:t>
            </a:r>
            <a:r>
              <a:rPr lang="he-IL" sz="2800" dirty="0"/>
              <a:t> במסך נעלם.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72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4A0-0A30-40A4-A0C9-6D2B1D4F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E9C0-08AE-47C4-A2D1-942182DC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למה אנו צריכים מערכת כתיבה (מערכת </a:t>
            </a:r>
            <a:r>
              <a:rPr lang="en-US" sz="3200" dirty="0"/>
              <a:t>logging</a:t>
            </a:r>
            <a:r>
              <a:rPr lang="he-IL" sz="3200" dirty="0"/>
              <a:t>) ולא ניתן פשוט לכתוב לקובץ?</a:t>
            </a:r>
            <a:endParaRPr lang="en-US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 err="1"/>
              <a:t>בתכלס</a:t>
            </a:r>
            <a:r>
              <a:rPr lang="he-IL" sz="2800" dirty="0"/>
              <a:t>, זה מה שאנחנו נעשה נכתוב לקובץ, אך מערכת </a:t>
            </a:r>
            <a:r>
              <a:rPr lang="en-US" sz="2800" dirty="0"/>
              <a:t>logging</a:t>
            </a:r>
            <a:r>
              <a:rPr lang="he-IL" sz="2800" dirty="0"/>
              <a:t> מכילה תכונות נוספות:</a:t>
            </a:r>
            <a:endParaRPr lang="en-US" sz="2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אפשרות להגדיר את תצורת (</a:t>
            </a:r>
            <a:r>
              <a:rPr lang="en-US" sz="2000" dirty="0"/>
              <a:t>format</a:t>
            </a:r>
            <a:r>
              <a:rPr lang="he-IL" sz="2000" dirty="0"/>
              <a:t>) ה</a:t>
            </a:r>
            <a:r>
              <a:rPr lang="en-US" sz="2000" dirty="0"/>
              <a:t>log</a:t>
            </a:r>
            <a:r>
              <a:rPr lang="he-IL" sz="2000" dirty="0"/>
              <a:t>.</a:t>
            </a:r>
            <a:endParaRPr lang="en-US" sz="20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אפשרות להגדיר להיכן ילך ה</a:t>
            </a:r>
            <a:r>
              <a:rPr lang="en-US" sz="2000" dirty="0"/>
              <a:t>log</a:t>
            </a:r>
            <a:r>
              <a:rPr lang="he-IL" sz="2000" dirty="0"/>
              <a:t> (ניתן לשלוח למספר אמצעי פלט</a:t>
            </a:r>
            <a:r>
              <a:rPr lang="en-US" sz="2000" dirty="0"/>
              <a:t>(</a:t>
            </a:r>
            <a:r>
              <a:rPr lang="he-IL" sz="2000" dirty="0"/>
              <a:t>.</a:t>
            </a:r>
            <a:endParaRPr lang="en-US" sz="20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אפשרות לקבוע דרגות חשיבות (</a:t>
            </a:r>
            <a:r>
              <a:rPr lang="en-US" sz="2000" dirty="0"/>
              <a:t>TRACE,DEBUG, INFO, WARNING, ERROR, FATAL</a:t>
            </a:r>
            <a:r>
              <a:rPr lang="he-IL" sz="2000" dirty="0"/>
              <a:t>).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אנו נשתמש במודול שקיים ב </a:t>
            </a:r>
            <a:r>
              <a:rPr lang="en-US" sz="3200" dirty="0"/>
              <a:t>python</a:t>
            </a:r>
            <a:r>
              <a:rPr lang="he-IL" sz="3200" dirty="0"/>
              <a:t> שנקרא </a:t>
            </a:r>
            <a:r>
              <a:rPr lang="en-US" sz="3200" dirty="0"/>
              <a:t>logging</a:t>
            </a:r>
            <a:r>
              <a:rPr lang="he-IL" sz="3200" dirty="0"/>
              <a:t>.</a:t>
            </a:r>
            <a:endParaRPr lang="en-US" sz="3200" dirty="0"/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218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</TotalTime>
  <Words>259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נושאים מתקדמים</vt:lpstr>
      <vt:lpstr>קבלת פרמטרים לתכנית</vt:lpstr>
      <vt:lpstr>שימוש בפרמטר ספציפי</vt:lpstr>
      <vt:lpstr>logging</vt:lpstr>
      <vt:lpstr>logging</vt:lpstr>
      <vt:lpstr>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42</cp:revision>
  <dcterms:created xsi:type="dcterms:W3CDTF">2016-08-09T17:11:41Z</dcterms:created>
  <dcterms:modified xsi:type="dcterms:W3CDTF">2021-09-02T17:27:35Z</dcterms:modified>
</cp:coreProperties>
</file>