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0"/>
  </p:notesMasterIdLst>
  <p:sldIdLst>
    <p:sldId id="256" r:id="rId2"/>
    <p:sldId id="257" r:id="rId3"/>
    <p:sldId id="258" r:id="rId4"/>
    <p:sldId id="272" r:id="rId5"/>
    <p:sldId id="273" r:id="rId6"/>
    <p:sldId id="264" r:id="rId7"/>
    <p:sldId id="259" r:id="rId8"/>
    <p:sldId id="27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849DF-1602-4462-AC12-C8E764FA2DF5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B9872-6F89-4D90-8195-76B5C310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4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90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3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3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95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6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4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0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7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E62DB3-ABA6-435D-93C0-79D92726CC9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E62DB3-ABA6-435D-93C0-79D92726CC9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72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-process_communicatio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n7.org/conf/lca2013/IPC_Overview-LCA-2013-printable.pdf" TargetMode="External"/><Relationship Id="rId4" Type="http://schemas.openxmlformats.org/officeDocument/2006/relationships/hyperlink" Target="https://docs.microsoft.com/en-us/windows/desktop/ipc/interprocess-communica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IPC (</a:t>
            </a:r>
            <a:r>
              <a:rPr lang="en-US" dirty="0" err="1"/>
              <a:t>InterProcess</a:t>
            </a:r>
            <a:r>
              <a:rPr lang="en-US" dirty="0"/>
              <a:t>-Communication)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 rtl="1"/>
            <a:r>
              <a:rPr lang="en-US" sz="3600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151351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כיצד תהליכים מתקשרים ביניהם?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קבצים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Sockets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Redirection</a:t>
            </a: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Pipe</a:t>
            </a: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זיכרון משותף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42275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2220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IPC -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432518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מגדירים קובץ משותף למספר תהליכים.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ישנם מקרים שרק לאחר שתהליך אחד סיים לכתוב לקובץ התהליך השני ייגש לקובץ.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ישנם מקרים בהם מספר תהליכים ייגשו לקובץ במקביל.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הקובץ יכול להיות על אותו מחשב ולשמש תהליכים שונים במחשב.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הקובץ יכול להישלח בין מחשבים (בצורה אוטומטית או ידנית).</a:t>
            </a:r>
          </a:p>
        </p:txBody>
      </p:sp>
    </p:spTree>
    <p:extLst>
      <p:ext uri="{BB962C8B-B14F-4D97-AF65-F5344CB8AC3E}">
        <p14:creationId xmlns:p14="http://schemas.microsoft.com/office/powerpoint/2010/main" val="161453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IPC - 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3091"/>
          </a:xfrm>
        </p:spPr>
        <p:txBody>
          <a:bodyPr>
            <a:normAutofit/>
          </a:bodyPr>
          <a:lstStyle/>
          <a:p>
            <a:pPr marL="395478" lvl="1" indent="-28575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he-IL" sz="2800" dirty="0"/>
              <a:t>פותחים </a:t>
            </a:r>
            <a:r>
              <a:rPr lang="en-US" sz="2800" dirty="0"/>
              <a:t>Socket</a:t>
            </a:r>
            <a:r>
              <a:rPr lang="he-IL" sz="2800" dirty="0"/>
              <a:t> בין שני תהליכים.</a:t>
            </a:r>
          </a:p>
          <a:p>
            <a:pPr marL="395478" lvl="1" indent="-28575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he-IL" sz="2800" dirty="0"/>
              <a:t>מעל ה </a:t>
            </a:r>
            <a:r>
              <a:rPr lang="en-US" sz="2800" dirty="0"/>
              <a:t>socket </a:t>
            </a:r>
            <a:r>
              <a:rPr lang="he-IL" sz="2800" dirty="0"/>
              <a:t> מגדירים פרוטוקול.</a:t>
            </a:r>
          </a:p>
          <a:p>
            <a:pPr marL="395478" lvl="1" indent="-28575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he-IL" sz="2800" dirty="0"/>
              <a:t>כיום יש מגוון רחב של אפליקציות שמאפשרות העברת נתונים בין תהליכים כאשר הקישור בין אפליקציית התקשורת לתהליכים הוא על גבי </a:t>
            </a:r>
            <a:r>
              <a:rPr lang="en-US" sz="2800" dirty="0"/>
              <a:t>sockets</a:t>
            </a:r>
            <a:r>
              <a:rPr lang="he-IL" sz="2800" dirty="0"/>
              <a:t>:</a:t>
            </a:r>
          </a:p>
          <a:p>
            <a:pPr marL="578358" lvl="2" indent="-28575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en-US" sz="2400" dirty="0"/>
              <a:t>Message Queue</a:t>
            </a:r>
            <a:r>
              <a:rPr lang="he-IL" sz="2400" dirty="0"/>
              <a:t>.</a:t>
            </a:r>
          </a:p>
          <a:p>
            <a:pPr marL="578358" lvl="2" indent="-28575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en-US" sz="2400" dirty="0"/>
              <a:t>RPC (Remote Procedure call)</a:t>
            </a:r>
          </a:p>
          <a:p>
            <a:pPr marL="578358" lvl="2" indent="-28575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en-US" sz="2400" dirty="0"/>
              <a:t>Messaging systems</a:t>
            </a:r>
          </a:p>
          <a:p>
            <a:pPr marL="578358" lvl="2" indent="-28575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en-US" sz="2400" dirty="0"/>
              <a:t>database</a:t>
            </a:r>
          </a:p>
          <a:p>
            <a:pPr marL="578358" lvl="2" indent="-28575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84245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IPC – Redirect (&gt;)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50316"/>
          </a:xfrm>
        </p:spPr>
        <p:txBody>
          <a:bodyPr>
            <a:normAutofit fontScale="92500"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מעביר את הפלט של תהליך לתוך קובץ.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600" dirty="0"/>
              <a:t>&gt;</a:t>
            </a:r>
            <a:r>
              <a:rPr lang="he-IL" sz="2600" dirty="0"/>
              <a:t> מעביר את הפלט ודורס את הקובץ הקיים.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600" dirty="0"/>
              <a:t>&lt;&lt; מעביר את הפלט ומוסיף אותו בסיום הקובץ הקיים </a:t>
            </a:r>
            <a:r>
              <a:rPr lang="en-US" sz="2600" dirty="0"/>
              <a:t>(Append)</a:t>
            </a:r>
            <a:r>
              <a:rPr lang="he-IL" sz="2600" dirty="0"/>
              <a:t>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600" dirty="0"/>
              <a:t>מה הפירוש של:</a:t>
            </a:r>
          </a:p>
          <a:p>
            <a:pPr marL="0" indent="0">
              <a:buNone/>
            </a:pPr>
            <a:r>
              <a:rPr lang="en-US" sz="2800" dirty="0" err="1"/>
              <a:t>myApp</a:t>
            </a:r>
            <a:r>
              <a:rPr lang="en-US" sz="2800" dirty="0"/>
              <a:t> &gt; /dev/null 2&gt;&amp;1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600" dirty="0"/>
              <a:t>ישנם שני </a:t>
            </a:r>
            <a:r>
              <a:rPr lang="en-US" sz="2600" dirty="0"/>
              <a:t>stream</a:t>
            </a:r>
            <a:r>
              <a:rPr lang="he-IL" sz="2600" dirty="0"/>
              <a:t>: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200" dirty="0"/>
              <a:t>1 – </a:t>
            </a:r>
            <a:r>
              <a:rPr lang="en-US" sz="2200" dirty="0" err="1"/>
              <a:t>stdoutt</a:t>
            </a:r>
            <a:endParaRPr lang="en-US" sz="2200" dirty="0"/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200" dirty="0"/>
              <a:t>2 – </a:t>
            </a:r>
            <a:r>
              <a:rPr lang="en-US" sz="2200" dirty="0"/>
              <a:t>stderr</a:t>
            </a:r>
            <a:endParaRPr lang="he-IL" sz="22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600" dirty="0"/>
              <a:t>ולכן </a:t>
            </a:r>
            <a:r>
              <a:rPr lang="en-US" sz="2600" dirty="0"/>
              <a:t>2&gt;&amp;1</a:t>
            </a:r>
            <a:r>
              <a:rPr lang="he-IL" sz="2600" dirty="0"/>
              <a:t> אומר שיתבצע </a:t>
            </a:r>
            <a:r>
              <a:rPr lang="en-US" sz="2600" dirty="0"/>
              <a:t>redirect</a:t>
            </a:r>
            <a:r>
              <a:rPr lang="he-IL" sz="2600" dirty="0"/>
              <a:t> ל </a:t>
            </a:r>
            <a:r>
              <a:rPr lang="en-US" sz="2600" dirty="0"/>
              <a:t>stream 2</a:t>
            </a:r>
            <a:r>
              <a:rPr lang="he-IL" sz="2600" dirty="0"/>
              <a:t> בדיוק כמו </a:t>
            </a:r>
            <a:r>
              <a:rPr lang="en-US" sz="2600" dirty="0"/>
              <a:t>stream 1</a:t>
            </a:r>
            <a:r>
              <a:rPr lang="he-IL" sz="26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ע"מ להשתמש ב </a:t>
            </a:r>
            <a:r>
              <a:rPr lang="en-US" sz="2800" dirty="0"/>
              <a:t>redirect</a:t>
            </a:r>
            <a:r>
              <a:rPr lang="he-IL" sz="2800" dirty="0"/>
              <a:t> כדי להעביר מידע בין תהליכים נכתוב:</a:t>
            </a:r>
          </a:p>
          <a:p>
            <a:pPr marL="0" indent="0" algn="l">
              <a:buNone/>
            </a:pPr>
            <a:r>
              <a:rPr lang="en-US" sz="2800" dirty="0" err="1"/>
              <a:t>firstApp</a:t>
            </a:r>
            <a:r>
              <a:rPr lang="en-US" sz="2800" dirty="0"/>
              <a:t> &gt; </a:t>
            </a:r>
            <a:r>
              <a:rPr lang="en-US" sz="2800" dirty="0" err="1"/>
              <a:t>tmp_file</a:t>
            </a:r>
            <a:r>
              <a:rPr lang="en-US" sz="2800" dirty="0"/>
              <a:t> &amp;&amp; </a:t>
            </a:r>
            <a:r>
              <a:rPr lang="en-US" sz="2800" dirty="0" err="1"/>
              <a:t>secondApp</a:t>
            </a:r>
            <a:r>
              <a:rPr lang="en-US" sz="2800" dirty="0"/>
              <a:t> &lt; </a:t>
            </a:r>
            <a:r>
              <a:rPr lang="en-US" sz="2800" dirty="0" err="1"/>
              <a:t>tmp_file</a:t>
            </a: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51031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2220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IPC – PIPE(|}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45733"/>
            <a:ext cx="10439399" cy="4423091"/>
          </a:xfrm>
        </p:spPr>
        <p:txBody>
          <a:bodyPr>
            <a:normAutofit fontScale="92500" lnSpcReduction="2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מעביר פלט של תהליך אחד לקלט של התהליך הבא.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ניתן גם לשליטה תכנותית.</a:t>
            </a:r>
          </a:p>
          <a:p>
            <a:pPr marL="0" indent="0" algn="l">
              <a:buNone/>
            </a:pPr>
            <a:r>
              <a:rPr lang="en-US" sz="3200" dirty="0"/>
              <a:t>&gt;&gt;&gt;ls | </a:t>
            </a:r>
            <a:r>
              <a:rPr lang="en-US" sz="3200" dirty="0" err="1"/>
              <a:t>wc</a:t>
            </a:r>
            <a:r>
              <a:rPr lang="en-US" sz="3200" dirty="0"/>
              <a:t> –l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4000" dirty="0"/>
              <a:t>ls</a:t>
            </a:r>
            <a:r>
              <a:rPr lang="he-IL" sz="4000" dirty="0"/>
              <a:t> – מראה את רשימת הקבצים בתיקייה.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4000" dirty="0" err="1"/>
              <a:t>wc</a:t>
            </a:r>
            <a:r>
              <a:rPr lang="en-US" sz="4000" dirty="0"/>
              <a:t> –l</a:t>
            </a:r>
            <a:r>
              <a:rPr lang="he-IL" sz="4000" dirty="0"/>
              <a:t> – סופר את מספר השורות.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4000" dirty="0"/>
              <a:t>כך שהפקודה תספור את מספר הקבצים בתיקייה.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4000" dirty="0"/>
              <a:t>ישנם גם </a:t>
            </a:r>
            <a:r>
              <a:rPr lang="en-US" sz="4000" dirty="0"/>
              <a:t>named Pipes</a:t>
            </a:r>
            <a:r>
              <a:rPr lang="he-IL" sz="4000" dirty="0"/>
              <a:t> שמשמשים בד"כ להעביר מידע לאפליקציות ספציפית וידועות.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91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IPC – 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2518"/>
          </a:xfrm>
        </p:spPr>
        <p:txBody>
          <a:bodyPr>
            <a:normAutofit/>
          </a:bodyPr>
          <a:lstStyle/>
          <a:p>
            <a:pPr marL="365760" lvl="1" indent="-256032" algn="r" rtl="1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he-IL" sz="3200" dirty="0"/>
              <a:t>ניתן להגדיר אזור זיכרון משותף שנגיש למספר תהליכים.</a:t>
            </a:r>
          </a:p>
          <a:p>
            <a:pPr marL="365760" lvl="1" indent="-256032" algn="r" rtl="1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he-IL" sz="3200" dirty="0"/>
              <a:t>מערכת ההפעלה מאפשרת גם להגדיר קובץ בזיכרון, כך שמספר תהליכים יכולים לגשת אליו כמו שניגשים לקובץ.</a:t>
            </a:r>
          </a:p>
          <a:p>
            <a:pPr marL="365760" lvl="1" indent="-256032" algn="r" rtl="1">
              <a:spcBef>
                <a:spcPts val="400"/>
              </a:spcBef>
              <a:buSzPct val="68000"/>
              <a:buFont typeface="Wingdings 3"/>
              <a:buChar char=""/>
            </a:pPr>
            <a:endParaRPr lang="he-IL" sz="3200" dirty="0"/>
          </a:p>
          <a:p>
            <a:pPr marL="365760" lvl="1" indent="-256032" algn="r" rtl="1">
              <a:spcBef>
                <a:spcPts val="400"/>
              </a:spcBef>
              <a:buSzPct val="68000"/>
              <a:buFont typeface="Wingdings 3"/>
              <a:buChar char=""/>
            </a:pPr>
            <a:endParaRPr lang="he-IL" sz="3200" dirty="0"/>
          </a:p>
          <a:p>
            <a:pPr marL="365760" lvl="1" indent="-256032" algn="r" rtl="1">
              <a:spcBef>
                <a:spcPts val="400"/>
              </a:spcBef>
              <a:buSzPct val="68000"/>
              <a:buFont typeface="Wingdings 3"/>
              <a:buChar char=""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4084240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pPr rtl="1"/>
            <a:r>
              <a:rPr lang="he-IL" dirty="0"/>
              <a:t>סיכום - </a:t>
            </a:r>
            <a:r>
              <a:rPr lang="en-US" dirty="0"/>
              <a:t>IPC</a:t>
            </a:r>
          </a:p>
        </p:txBody>
      </p:sp>
      <p:pic>
        <p:nvPicPr>
          <p:cNvPr id="1026" name="Picture 2" descr="Image result for interprocess communication">
            <a:extLst>
              <a:ext uri="{FF2B5EF4-FFF2-40B4-BE49-F238E27FC236}">
                <a16:creationId xmlns:a16="http://schemas.microsoft.com/office/drawing/2014/main" id="{DCB9B64B-857A-49E7-AA4C-89BD374FE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73" y="1116835"/>
            <a:ext cx="5451627" cy="387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Straight Connector 72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1684" y="2198913"/>
            <a:ext cx="5127172" cy="4134915"/>
          </a:xfrm>
        </p:spPr>
        <p:txBody>
          <a:bodyPr>
            <a:normAutofit lnSpcReduction="10000"/>
          </a:bodyPr>
          <a:lstStyle/>
          <a:p>
            <a:pPr marL="566928" lvl="1" indent="-45720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he-IL" sz="2400" dirty="0"/>
              <a:t>פגשנו שיטות שונות לתקשורת בין תהליכים.</a:t>
            </a:r>
          </a:p>
          <a:p>
            <a:pPr marL="566928" lvl="1" indent="-45720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he-IL" sz="2400" dirty="0"/>
              <a:t>שיטות אלו מסופקות ע"י מערכות ההפעלה השונות.</a:t>
            </a:r>
          </a:p>
          <a:p>
            <a:pPr marL="566928" lvl="1" indent="-45720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he-IL" sz="2400" dirty="0"/>
              <a:t>ישנם עוד שיטות רבות, אך רובן מסתמכות על מנגנונים אלו.</a:t>
            </a:r>
          </a:p>
          <a:p>
            <a:pPr marL="566928" lvl="1" indent="-45720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he-IL" sz="2400" dirty="0"/>
              <a:t>בשל השוני הין מערכות ההפעלה ובין גרסאות שונות, במקרים רבים משתמשים באפליקציות חיצוניות.</a:t>
            </a:r>
          </a:p>
          <a:p>
            <a:pPr marL="566928" lvl="1" indent="-45720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he-IL" sz="2400" dirty="0"/>
              <a:t>אז מה השלב הבא?</a:t>
            </a:r>
          </a:p>
          <a:p>
            <a:pPr marL="109728" lvl="1" indent="0" algn="ctr" rtl="1">
              <a:spcBef>
                <a:spcPts val="400"/>
              </a:spcBef>
              <a:buSzPct val="68000"/>
              <a:buNone/>
            </a:pPr>
            <a:r>
              <a:rPr lang="he-IL" sz="3600" b="1" dirty="0">
                <a:solidFill>
                  <a:srgbClr val="FF0000"/>
                </a:solidFill>
              </a:rPr>
              <a:t>סנכרון בין תהליכים</a:t>
            </a:r>
          </a:p>
          <a:p>
            <a:pPr marL="566928" lvl="1" indent="-45720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endParaRPr lang="he-IL" sz="2400" dirty="0"/>
          </a:p>
        </p:txBody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6587DBF8-5C50-4034-8B79-FE54A01A8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34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4720853-E885-4BE5-BFE2-24004CEF6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935C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09F9C-A23B-4E48-A8F6-844344C10CA6}"/>
              </a:ext>
            </a:extLst>
          </p:cNvPr>
          <p:cNvSpPr txBox="1"/>
          <p:nvPr/>
        </p:nvSpPr>
        <p:spPr>
          <a:xfrm>
            <a:off x="0" y="4856744"/>
            <a:ext cx="6711885" cy="1477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hlinkClick r:id="rId3"/>
              </a:rPr>
              <a:t>מקורות: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https://en.wikipedia.org/wiki/Inter-process_communication</a:t>
            </a:r>
            <a:endParaRPr lang="en-US" dirty="0"/>
          </a:p>
          <a:p>
            <a:r>
              <a:rPr lang="en-US" dirty="0">
                <a:hlinkClick r:id="rId4"/>
              </a:rPr>
              <a:t>https://docs.microsoft.com/en-us/windows/desktop/ipc/interprocess-communications</a:t>
            </a:r>
            <a:endParaRPr lang="en-US" dirty="0"/>
          </a:p>
          <a:p>
            <a:r>
              <a:rPr lang="en-US" dirty="0">
                <a:hlinkClick r:id="rId5"/>
              </a:rPr>
              <a:t>http://man7.org/conf/lca2013/IPC_Overview-LCA-2013-printable.pdf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4587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406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Wingdings 3</vt:lpstr>
      <vt:lpstr>Retrospect</vt:lpstr>
      <vt:lpstr>IPC (InterProcess-Communication)</vt:lpstr>
      <vt:lpstr>כיצד תהליכים מתקשרים ביניהם?</vt:lpstr>
      <vt:lpstr>IPC - files</vt:lpstr>
      <vt:lpstr>IPC - Sockets</vt:lpstr>
      <vt:lpstr>IPC – Redirect (&gt;)</vt:lpstr>
      <vt:lpstr>IPC – PIPE(|}</vt:lpstr>
      <vt:lpstr>IPC – shared memory</vt:lpstr>
      <vt:lpstr>סיכום - IPC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 (InterProcess-Communication)</dc:title>
  <dc:creator>Nir Dweck</dc:creator>
  <cp:lastModifiedBy>Nir Dweck</cp:lastModifiedBy>
  <cp:revision>5</cp:revision>
  <dcterms:created xsi:type="dcterms:W3CDTF">2018-09-27T15:04:46Z</dcterms:created>
  <dcterms:modified xsi:type="dcterms:W3CDTF">2018-09-27T16:35:07Z</dcterms:modified>
</cp:coreProperties>
</file>