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3" r:id="rId6"/>
    <p:sldId id="264" r:id="rId7"/>
    <p:sldId id="259" r:id="rId8"/>
    <p:sldId id="265" r:id="rId9"/>
    <p:sldId id="266" r:id="rId10"/>
    <p:sldId id="260" r:id="rId11"/>
    <p:sldId id="261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2228002"/>
            <a:ext cx="10513529" cy="415394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הגדרת המשתמש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יצרת מחסן.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נכנסים לתיקיית הפרויקט ויוצרים מחסן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הוספת קבצים לשלב ה-</a:t>
            </a:r>
            <a:r>
              <a:rPr lang="en-US" sz="3200" dirty="0"/>
              <a:t>staging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הכנסת הקבצים למחסן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בדיקת הקבצים ששונים מהמחסן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AC49A-8B7A-4542-B774-E34D9E6A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28002"/>
            <a:ext cx="5400675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1D8DD-934E-453D-BDA5-89C3082E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375869"/>
            <a:ext cx="1704975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9980C-673B-4F76-BE70-C7DB4E80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077862"/>
            <a:ext cx="1866900" cy="29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EF5C1-E71C-4577-A772-DD4F49F6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5289547"/>
            <a:ext cx="15716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C0008-C6A8-492E-86F5-089C43783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1" y="4575536"/>
            <a:ext cx="4143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התחברות למחסן מרוחק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3315" y="1960776"/>
            <a:ext cx="11007494" cy="3984164"/>
          </a:xfrm>
        </p:spPr>
        <p:txBody>
          <a:bodyPr>
            <a:normAutofit/>
          </a:bodyPr>
          <a:lstStyle/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שיכפול של מחסן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בדיקה של מחסן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הוספת מחסן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משיכה ומיזוג ממחסן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דחיפה למחסן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19AB-08B3-4F51-A5AE-D643226E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52384"/>
            <a:ext cx="48577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E1FE7-A6A9-4CF6-B3AD-D03E6ECF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" y="2481009"/>
            <a:ext cx="50482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2A1E6-45C3-4D3C-A474-3ABE1033B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3601142"/>
            <a:ext cx="56007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0CD62-43CB-4129-84B3-504ECE4CF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4121375"/>
            <a:ext cx="100965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F1132-F5BE-47D5-939A-C6E36DF20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15" y="4597625"/>
            <a:ext cx="2562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3E1D7F-8EF7-4F6C-8A56-1DB71CB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CF1F0-5283-4A3C-A883-9945C702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לעיתים נרצה להוציא קבצים מסוימים מניהול הגרסאות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להגדיר סוג קובץ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להגדיר שם קובץ מסוים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להגדיר תיקיה </a:t>
            </a:r>
            <a:r>
              <a:rPr lang="he-IL" sz="2800" dirty="0" err="1"/>
              <a:t>מסויימת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09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9775D6-5283-4854-934F-88F5902B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מקורות מידע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2CDA-8FA8-41E2-A156-C02238F3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e-IL" dirty="0">
              <a:hlinkClick r:id="rId2"/>
            </a:endParaRPr>
          </a:p>
          <a:p>
            <a:pPr algn="ctr"/>
            <a:endParaRPr lang="he-IL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3"/>
              </a:rPr>
              <a:t>https://bitbucket.org/</a:t>
            </a:r>
            <a:endParaRPr lang="he-IL" dirty="0"/>
          </a:p>
          <a:p>
            <a:pPr algn="ctr"/>
            <a:endParaRPr lang="he-IL" dirty="0"/>
          </a:p>
          <a:p>
            <a:pPr algn="ctr"/>
            <a:r>
              <a:rPr lang="en-US" dirty="0">
                <a:hlinkClick r:id="rId4"/>
              </a:rPr>
              <a:t>https://github.com</a:t>
            </a:r>
            <a:endParaRPr lang="he-IL" dirty="0"/>
          </a:p>
          <a:p>
            <a:pPr algn="ctr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מערכת ניהול גרסאות (</a:t>
            </a:r>
            <a:r>
              <a:rPr lang="en-US" dirty="0"/>
              <a:t>VCS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למה צריך מערכת לניהול גרסאות?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מאפשר לשמור גרסאות עובדות.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מאפשר לחזור לגרסה עובדת.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מאפשר לאתר סיבות לתקלות.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מאפשר עבודה משותפת על קבצים משותפים.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he-IL" dirty="0"/>
              <a:t>מערכת ניהול גרסאות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ניהול ידני של גיבויים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מצריך התערבות ידנית ואנו עלולים לשכוח לבצע אותה.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קונבנציות ידניות ולא אוניברסליות.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בסיס נתונים לוקלי (</a:t>
            </a:r>
            <a:r>
              <a:rPr lang="en-US" sz="2800" dirty="0"/>
              <a:t>RCS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הגרסאות נשמרות בבסיס נתונים לוקלי.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קבצים נשמרו בגרסה מקורית ומשם נשמרו רק הפרשים.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קשה לבצע עבודה בקבוצות.</a:t>
            </a:r>
          </a:p>
          <a:p>
            <a:pPr lvl="1" algn="r" rt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מערכת ניהול גרסאות - המשך</a:t>
            </a:r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FAFE96-F69D-4423-B6E4-527B1535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367725"/>
            <a:ext cx="5451627" cy="38025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בסיס נתונים מרכזי (</a:t>
            </a:r>
            <a:r>
              <a:rPr lang="en-US" sz="2800" dirty="0" err="1"/>
              <a:t>cvs</a:t>
            </a:r>
            <a:r>
              <a:rPr lang="en-US" sz="2800" dirty="0"/>
              <a:t>, </a:t>
            </a:r>
            <a:r>
              <a:rPr lang="en-US" sz="2800" dirty="0" err="1"/>
              <a:t>svn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בסיס נתונים מרכזי ומרוחק שאליו נשלחים כל השינויים.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נשמרים רק קבצי הפרשים.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בכל מחשב מותקנת תכנת לקוח.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מאפשר עבודה משותפת.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נקודת כשל יחידה (השרת).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לא ניתן לנהל גרסאות כאשר אין קשר עם השרת.</a:t>
            </a:r>
          </a:p>
          <a:p>
            <a:pPr lvl="1" algn="r" rtl="1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4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מערכת ניהול גרסאות - המשך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13B4E-BA2E-41D6-BBC8-DCD46ED6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08439"/>
            <a:ext cx="4001315" cy="47776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413491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מערכת ניהול מבוזרת (</a:t>
            </a:r>
            <a:r>
              <a:rPr lang="en-US" sz="3200" dirty="0"/>
              <a:t>GIT, Mercurial</a:t>
            </a:r>
            <a:r>
              <a:rPr lang="he-IL" sz="32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שילוב של מערכת מרוחקת + לוקלית.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על כל מחשב מותקנת מערכת ניהול גרסאות.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מערכת ניהול גרסאות יכולה להתחבר למערכות מרוחקות.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מאפשר גמישות רבה.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לעבוד ללא רשת.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כבר לא שומרים קבצי הפרשים, שומרים קבצים מכווצים</a:t>
            </a:r>
          </a:p>
          <a:p>
            <a:pPr lvl="1" algn="r" rtl="1"/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3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en-US" dirty="0"/>
              <a:t>GIT</a:t>
            </a:r>
            <a:r>
              <a:rPr lang="he-IL" dirty="0"/>
              <a:t> – קצת היסטוריה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5733"/>
            <a:ext cx="10439399" cy="4423091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כמו הרבה דברים טובים </a:t>
            </a:r>
            <a:r>
              <a:rPr lang="en-US" sz="2800" dirty="0"/>
              <a:t>GIT</a:t>
            </a:r>
            <a:r>
              <a:rPr lang="he-IL" sz="2800" dirty="0"/>
              <a:t> הגיע מלינוקס.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 2005 נוצרה מחלוקת בין מפתחי לינוקס למערכת ניהול הגרסאות שהם השתמשו בה.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לינוס</a:t>
            </a:r>
            <a:r>
              <a:rPr lang="he-IL" sz="2800" dirty="0"/>
              <a:t> החליט לפתח מערכת ש: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מהירה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פשוטה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תמיכה בפיתוח לא לינארי (גרסאות מקבילה)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מבוזרת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תמיכה בפרויקטים גדולים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האגדה מספרת שהוא פיתח את </a:t>
            </a:r>
            <a:r>
              <a:rPr lang="en-US" sz="2400" dirty="0"/>
              <a:t>GIT</a:t>
            </a:r>
            <a:r>
              <a:rPr lang="he-IL" sz="2400" dirty="0"/>
              <a:t> בשבועיים.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GIT</a:t>
            </a:r>
            <a:r>
              <a:rPr lang="he-IL" dirty="0"/>
              <a:t> - שלבים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8320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ישנם 3 שלבים: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Working directory</a:t>
            </a:r>
            <a:r>
              <a:rPr lang="he-IL" sz="3200" dirty="0"/>
              <a:t> – סביבת העבודה שלי.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Staging</a:t>
            </a:r>
            <a:r>
              <a:rPr lang="he-IL" sz="3200" dirty="0"/>
              <a:t> – יצירת רשימת קבצים שמוכנים להכנסה למערכת.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Repository</a:t>
            </a:r>
            <a:r>
              <a:rPr lang="he-IL" sz="3200" dirty="0"/>
              <a:t> – מחסן הניהול.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33FA-1BC6-4939-922A-DF9953A7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30" y="3987538"/>
            <a:ext cx="6872140" cy="27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/>
              <a:t>GIT</a:t>
            </a:r>
            <a:r>
              <a:rPr lang="he-IL" dirty="0"/>
              <a:t> – פיתוח מקבילי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22B02CB-4764-4B2E-9F31-4FCF69E7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90" y="1825381"/>
            <a:ext cx="935485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/>
              <a:t>GIT</a:t>
            </a:r>
            <a:r>
              <a:rPr lang="he-IL" dirty="0"/>
              <a:t> – פלטפורמות מובילות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5A0E-FC54-4B3C-BFEF-30FBD7F7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כיום חברות רבות מעדיפות להעביר את הקוד שלהם לשירות </a:t>
            </a:r>
            <a:r>
              <a:rPr lang="en-US" sz="3200" dirty="0"/>
              <a:t>SAS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הפלטפורמות המובילות: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GitHub</a:t>
            </a:r>
            <a:r>
              <a:rPr lang="he-IL" sz="2800" dirty="0"/>
              <a:t> – הפלטפורמה הגדולה בעולם.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ניתן לפתוח חשבון אך כל הקוד פתוח לכולם.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ניתן לפתוח חשבון בתשלום.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Bitbucket</a:t>
            </a:r>
            <a:r>
              <a:rPr lang="he-IL" sz="2800" dirty="0"/>
              <a:t> – שייכת ל</a:t>
            </a:r>
            <a:r>
              <a:rPr lang="en-US" sz="2800" dirty="0" err="1"/>
              <a:t>atlassian</a:t>
            </a:r>
            <a:r>
              <a:rPr lang="en-US" sz="2800" dirty="0"/>
              <a:t> </a:t>
            </a:r>
            <a:r>
              <a:rPr lang="he-IL" sz="2800" dirty="0"/>
              <a:t> המפתחת כלים רבים לניהול תצורה.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ניתן לפתוח חשבון חינמי לעד 5 משתתפים.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ניתן לנהל עד 5 פרויקטים חינמיים.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759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428</Words>
  <Application>Microsoft Office PowerPoint</Application>
  <PresentationFormat>Widescreen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GIT</vt:lpstr>
      <vt:lpstr>מערכת ניהול גרסאות (VCS)</vt:lpstr>
      <vt:lpstr>מערכת ניהול גרסאות</vt:lpstr>
      <vt:lpstr>מערכת ניהול גרסאות - המשך</vt:lpstr>
      <vt:lpstr>מערכת ניהול גרסאות - המשך</vt:lpstr>
      <vt:lpstr>GIT – קצת היסטוריה</vt:lpstr>
      <vt:lpstr>GIT - שלבים</vt:lpstr>
      <vt:lpstr>GIT – פיתוח מקבילי</vt:lpstr>
      <vt:lpstr>GIT – פלטפורמות מובילות</vt:lpstr>
      <vt:lpstr>שלבים</vt:lpstr>
      <vt:lpstr>התחברות למחסן מרוחק</vt:lpstr>
      <vt:lpstr>.gitignore</vt:lpstr>
      <vt:lpstr>מקורות מידע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Nir Dweck</dc:creator>
  <cp:lastModifiedBy>nir dweck</cp:lastModifiedBy>
  <cp:revision>10</cp:revision>
  <dcterms:created xsi:type="dcterms:W3CDTF">2018-09-05T15:57:30Z</dcterms:created>
  <dcterms:modified xsi:type="dcterms:W3CDTF">2021-08-31T17:58:30Z</dcterms:modified>
</cp:coreProperties>
</file>