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2"/>
  </p:notesMasterIdLst>
  <p:sldIdLst>
    <p:sldId id="256" r:id="rId2"/>
    <p:sldId id="257" r:id="rId3"/>
    <p:sldId id="285" r:id="rId4"/>
    <p:sldId id="258" r:id="rId5"/>
    <p:sldId id="272" r:id="rId6"/>
    <p:sldId id="286" r:id="rId7"/>
    <p:sldId id="264" r:id="rId8"/>
    <p:sldId id="259" r:id="rId9"/>
    <p:sldId id="278" r:id="rId10"/>
    <p:sldId id="27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849DF-1602-4462-AC12-C8E764FA2DF5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B9872-6F89-4D90-8195-76B5C310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4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90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3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3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95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6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4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0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7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E62DB3-ABA6-435D-93C0-79D92726CC9E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9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E62DB3-ABA6-435D-93C0-79D92726CC9E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72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rtl="1"/>
            <a:r>
              <a:rPr lang="en-US" dirty="0"/>
              <a:t>Registry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 rt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3512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35C34-F5BA-4203-BC68-3C4915CC7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pPr algn="ctr"/>
            <a:r>
              <a:rPr lang="he-IL" dirty="0"/>
              <a:t>סיכום</a:t>
            </a:r>
            <a:endParaRPr lang="en-US" dirty="0"/>
          </a:p>
        </p:txBody>
      </p:sp>
      <p:pic>
        <p:nvPicPr>
          <p:cNvPr id="1026" name="Picture 2" descr="Image result for registry">
            <a:extLst>
              <a:ext uri="{FF2B5EF4-FFF2-40B4-BE49-F238E27FC236}">
                <a16:creationId xmlns:a16="http://schemas.microsoft.com/office/drawing/2014/main" id="{8D1F892B-1A0D-4E8F-B880-096092B60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35" y="645106"/>
            <a:ext cx="5396140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D24EE-251D-40F2-B0FC-51DF1B367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3"/>
            <a:ext cx="5127172" cy="4024135"/>
          </a:xfrm>
        </p:spPr>
        <p:txBody>
          <a:bodyPr>
            <a:normAutofit fontScale="92500" lnSpcReduction="1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בלינוקס הגדרות המערכת נשמרות בקבצים.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 </a:t>
            </a:r>
            <a:r>
              <a:rPr lang="en-US" sz="2800" dirty="0"/>
              <a:t>windows</a:t>
            </a:r>
            <a:r>
              <a:rPr lang="he-IL" sz="2800" dirty="0"/>
              <a:t> הם נשמרות בקבצים בעלי פורמט מיוחד.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ישנם כלים רבים להסתכל ולערוך את הקבצים: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400" dirty="0"/>
              <a:t>reg</a:t>
            </a:r>
            <a:r>
              <a:rPr lang="he-IL" sz="2400" dirty="0"/>
              <a:t>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400" dirty="0"/>
              <a:t>Regedit</a:t>
            </a:r>
            <a:r>
              <a:rPr lang="he-IL" sz="2400" dirty="0"/>
              <a:t>.</a:t>
            </a:r>
            <a:endParaRPr lang="en-US" sz="24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400" dirty="0"/>
              <a:t>Python _</a:t>
            </a:r>
            <a:r>
              <a:rPr lang="en-US" sz="2400" dirty="0" err="1"/>
              <a:t>winreg</a:t>
            </a:r>
            <a:r>
              <a:rPr lang="en-US" sz="2400" dirty="0"/>
              <a:t> package</a:t>
            </a:r>
            <a:r>
              <a:rPr lang="he-IL" sz="2400" dirty="0"/>
              <a:t>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ועוד כלים רבים שניתן למצוא באינטרנט.</a:t>
            </a:r>
            <a:endParaRPr lang="en-US" sz="24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587DBF8-5C50-4034-8B79-FE54A01A8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2BC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4720853-E885-4BE5-BFE2-24004CEF6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94C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9512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הגדרות מערכת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לכל מערכת יש מאגר הגדרות אשר מגדיר את התנהגותה.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היתרון במאגר שניתן לשנות את התנהגות המערכת ללא צורך בכתיבת קוד חדש.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דוגמאות להגדרות: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600" dirty="0"/>
              <a:t>שם המחשב.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600" dirty="0"/>
              <a:t>כיצד לקבל את כתובת ה </a:t>
            </a:r>
            <a:r>
              <a:rPr lang="en-US" sz="2600" dirty="0" err="1"/>
              <a:t>ip</a:t>
            </a:r>
            <a:r>
              <a:rPr lang="he-IL" sz="2600" dirty="0"/>
              <a:t> (קבוע/</a:t>
            </a:r>
            <a:r>
              <a:rPr lang="en-US" sz="2600" dirty="0"/>
              <a:t>DHCP</a:t>
            </a:r>
            <a:r>
              <a:rPr lang="he-IL" sz="2600" dirty="0"/>
              <a:t>).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600" dirty="0"/>
              <a:t>אילו תוכנות מורצות כאשר המחשב עולה.</a:t>
            </a:r>
          </a:p>
        </p:txBody>
      </p:sp>
    </p:spTree>
    <p:extLst>
      <p:ext uri="{BB962C8B-B14F-4D97-AF65-F5344CB8AC3E}">
        <p14:creationId xmlns:p14="http://schemas.microsoft.com/office/powerpoint/2010/main" val="242275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 rtl="1"/>
            <a:r>
              <a:rPr lang="he-IL" dirty="0"/>
              <a:t>איפה שומרים את הגדרות מערכת?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/>
              <a:t>ב</a:t>
            </a:r>
            <a:r>
              <a:rPr lang="en-US" sz="2800"/>
              <a:t>Linux</a:t>
            </a:r>
            <a:r>
              <a:rPr lang="he-IL" sz="2800"/>
              <a:t> כל ההגדרות נשמרות בקבצים.</a:t>
            </a:r>
            <a:endParaRPr lang="he-IL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7E39FC-A6D5-42D0-AD24-0148C7606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70" y="2302706"/>
            <a:ext cx="7955260" cy="45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8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12220"/>
            <a:ext cx="10396882" cy="1151965"/>
          </a:xfrm>
        </p:spPr>
        <p:txBody>
          <a:bodyPr/>
          <a:lstStyle/>
          <a:p>
            <a:pPr algn="ctr" rtl="1"/>
            <a:r>
              <a:rPr lang="he-IL" dirty="0"/>
              <a:t>איפה שומרים את הגדרות מערכת?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432518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במחשבי </a:t>
            </a:r>
            <a:r>
              <a:rPr lang="en-US" sz="2800" dirty="0"/>
              <a:t>windows</a:t>
            </a:r>
            <a:r>
              <a:rPr lang="he-IL" sz="2800" dirty="0"/>
              <a:t> יש לנו את ה </a:t>
            </a:r>
            <a:r>
              <a:rPr lang="en-US" sz="2800" dirty="0"/>
              <a:t>registry</a:t>
            </a:r>
            <a:r>
              <a:rPr lang="he-IL" sz="28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E4DBA0-9C45-4E07-A851-AE2B4277D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853" y="2852318"/>
            <a:ext cx="69627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3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dirty="0"/>
              <a:t>קבצי </a:t>
            </a:r>
            <a:r>
              <a:rPr lang="en-US" dirty="0"/>
              <a:t>Registry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55622"/>
            <a:ext cx="10058400" cy="4023360"/>
          </a:xfrm>
        </p:spPr>
        <p:txBody>
          <a:bodyPr>
            <a:normAutofit/>
          </a:bodyPr>
          <a:lstStyle/>
          <a:p>
            <a:pPr marL="578358" lvl="2" indent="-28575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r>
              <a:rPr lang="he-IL" sz="2400" dirty="0"/>
              <a:t>קבצי ה </a:t>
            </a:r>
            <a:r>
              <a:rPr lang="en-US" sz="2400" dirty="0"/>
              <a:t>registry </a:t>
            </a:r>
            <a:r>
              <a:rPr lang="he-IL" sz="2400" dirty="0"/>
              <a:t> מכילים בתוכם בד"כ הגדרות.</a:t>
            </a:r>
          </a:p>
          <a:p>
            <a:pPr marL="578358" lvl="2" indent="-28575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r>
              <a:rPr lang="he-IL" sz="2400" dirty="0"/>
              <a:t>הם שמורים בפורמט מיוחד, מעין </a:t>
            </a:r>
            <a:r>
              <a:rPr lang="en-US" sz="2400" dirty="0"/>
              <a:t>Database</a:t>
            </a:r>
            <a:r>
              <a:rPr lang="he-IL" sz="2400" dirty="0"/>
              <a:t>.</a:t>
            </a:r>
          </a:p>
          <a:p>
            <a:pPr marL="578358" lvl="2" indent="-28575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r>
              <a:rPr lang="he-IL" sz="2400" dirty="0"/>
              <a:t>הם מסודרים במעין עץ, כמו מבנה התיקיות.</a:t>
            </a:r>
          </a:p>
          <a:p>
            <a:pPr marL="578358" lvl="2" indent="-28575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r>
              <a:rPr lang="he-IL" sz="2400" dirty="0"/>
              <a:t>לכל ערך יש טיפוס.</a:t>
            </a:r>
          </a:p>
          <a:p>
            <a:pPr marL="578358" lvl="2" indent="-28575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r>
              <a:rPr lang="he-IL" sz="2400" dirty="0"/>
              <a:t>מערכת ההפעלה מספקת ממשק גרפי ותכנתי על מנת לגשת לערכים.</a:t>
            </a:r>
          </a:p>
          <a:p>
            <a:pPr marL="578358" lvl="2" indent="-28575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r>
              <a:rPr lang="he-IL" sz="2400" dirty="0"/>
              <a:t>יש לנהוג במשנה זהירות כאשר ניגשים ומשנים ערכים.</a:t>
            </a:r>
          </a:p>
        </p:txBody>
      </p:sp>
    </p:spTree>
    <p:extLst>
      <p:ext uri="{BB962C8B-B14F-4D97-AF65-F5344CB8AC3E}">
        <p14:creationId xmlns:p14="http://schemas.microsoft.com/office/powerpoint/2010/main" val="84245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Regedit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B1A206-3EC0-468D-8565-AB22F630A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0781" y="1821089"/>
            <a:ext cx="2734899" cy="4022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5E34FD-944F-4CE4-B8F9-777277454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22" y="2696547"/>
            <a:ext cx="6579060" cy="206935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2377861-53CF-4BC2-9829-E68D82B276FB}"/>
              </a:ext>
            </a:extLst>
          </p:cNvPr>
          <p:cNvSpPr/>
          <p:nvPr/>
        </p:nvSpPr>
        <p:spPr>
          <a:xfrm rot="10800000">
            <a:off x="7173437" y="359013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766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u="sng" dirty="0">
                <a:solidFill>
                  <a:srgbClr val="FFFFFF"/>
                </a:solidFill>
              </a:rPr>
              <a:t>reg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8AD3B-1571-4DB5-A94A-77AFEBC2E526}"/>
              </a:ext>
            </a:extLst>
          </p:cNvPr>
          <p:cNvSpPr txBox="1"/>
          <p:nvPr/>
        </p:nvSpPr>
        <p:spPr>
          <a:xfrm>
            <a:off x="492371" y="2653800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Ø"/>
            </a:pPr>
            <a:r>
              <a:rPr lang="en-US" sz="2400" dirty="0">
                <a:solidFill>
                  <a:srgbClr val="FFFFFF"/>
                </a:solidFill>
              </a:rPr>
              <a:t>CMD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1C8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1D89C7-7A6D-487B-9739-747CA6661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2017" y="1219623"/>
            <a:ext cx="6798082" cy="441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8401A0C-23B5-401F-A925-2BAFFD4278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73" r="1" b="8692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4E3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Python - _winreg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831CE8-CE7C-49DF-BA32-7884E868A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rgbClr val="EAE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4240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מבנה העץ של </a:t>
            </a:r>
            <a:r>
              <a:rPr lang="en-US" dirty="0"/>
              <a:t>registry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6956" y="1845734"/>
            <a:ext cx="5488724" cy="4432518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en-US" sz="2400" dirty="0"/>
              <a:t>HKEY</a:t>
            </a:r>
            <a:r>
              <a:rPr lang="he-IL" sz="2400" dirty="0"/>
              <a:t>_</a:t>
            </a:r>
            <a:r>
              <a:rPr lang="en-US" sz="2400" dirty="0"/>
              <a:t>CLASSES</a:t>
            </a:r>
            <a:r>
              <a:rPr lang="he-IL" sz="2400" dirty="0"/>
              <a:t>_</a:t>
            </a:r>
            <a:r>
              <a:rPr lang="en-US" sz="2400" dirty="0"/>
              <a:t>ROOT</a:t>
            </a:r>
            <a:r>
              <a:rPr lang="he-IL" sz="2400" dirty="0"/>
              <a:t> הוא למעשה שילוב של:</a:t>
            </a:r>
            <a:endParaRPr lang="en-US" sz="24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HKEY_LOCAL_MACHINE\Software\Classes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HKEY_CURRENT_USER\Software\Classes</a:t>
            </a:r>
            <a:endParaRPr lang="he-IL" sz="2400" dirty="0"/>
          </a:p>
          <a:p>
            <a:pPr marL="452628" lvl="1" indent="-34290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endParaRPr lang="he-IL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3CE7D46-1DE7-4873-928D-8D01AECAE3EA}"/>
              </a:ext>
            </a:extLst>
          </p:cNvPr>
          <p:cNvGrpSpPr/>
          <p:nvPr/>
        </p:nvGrpSpPr>
        <p:grpSpPr>
          <a:xfrm>
            <a:off x="248374" y="2046949"/>
            <a:ext cx="5267580" cy="2764101"/>
            <a:chOff x="424543" y="1600200"/>
            <a:chExt cx="5267580" cy="27641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D10F9B4-A096-46D8-8EFA-D1E1B142A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4543" y="1600200"/>
              <a:ext cx="4743795" cy="2764101"/>
            </a:xfrm>
            <a:prstGeom prst="rect">
              <a:avLst/>
            </a:prstGeom>
          </p:spPr>
        </p:pic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C9F8F9A2-5ED8-4C89-95F8-8C66292375D5}"/>
                </a:ext>
              </a:extLst>
            </p:cNvPr>
            <p:cNvSpPr/>
            <p:nvPr/>
          </p:nvSpPr>
          <p:spPr>
            <a:xfrm>
              <a:off x="4897303" y="2209800"/>
              <a:ext cx="794820" cy="979714"/>
            </a:xfrm>
            <a:custGeom>
              <a:avLst/>
              <a:gdLst>
                <a:gd name="connsiteX0" fmla="*/ 32820 w 794820"/>
                <a:gd name="connsiteY0" fmla="*/ 0 h 979714"/>
                <a:gd name="connsiteX1" fmla="*/ 609762 w 794820"/>
                <a:gd name="connsiteY1" fmla="*/ 21771 h 979714"/>
                <a:gd name="connsiteX2" fmla="*/ 675077 w 794820"/>
                <a:gd name="connsiteY2" fmla="*/ 43542 h 979714"/>
                <a:gd name="connsiteX3" fmla="*/ 762162 w 794820"/>
                <a:gd name="connsiteY3" fmla="*/ 141514 h 979714"/>
                <a:gd name="connsiteX4" fmla="*/ 783934 w 794820"/>
                <a:gd name="connsiteY4" fmla="*/ 217714 h 979714"/>
                <a:gd name="connsiteX5" fmla="*/ 794820 w 794820"/>
                <a:gd name="connsiteY5" fmla="*/ 261257 h 979714"/>
                <a:gd name="connsiteX6" fmla="*/ 783934 w 794820"/>
                <a:gd name="connsiteY6" fmla="*/ 446314 h 979714"/>
                <a:gd name="connsiteX7" fmla="*/ 773048 w 794820"/>
                <a:gd name="connsiteY7" fmla="*/ 478971 h 979714"/>
                <a:gd name="connsiteX8" fmla="*/ 718620 w 794820"/>
                <a:gd name="connsiteY8" fmla="*/ 533400 h 979714"/>
                <a:gd name="connsiteX9" fmla="*/ 675077 w 794820"/>
                <a:gd name="connsiteY9" fmla="*/ 598714 h 979714"/>
                <a:gd name="connsiteX10" fmla="*/ 653305 w 794820"/>
                <a:gd name="connsiteY10" fmla="*/ 631371 h 979714"/>
                <a:gd name="connsiteX11" fmla="*/ 620648 w 794820"/>
                <a:gd name="connsiteY11" fmla="*/ 653142 h 979714"/>
                <a:gd name="connsiteX12" fmla="*/ 598877 w 794820"/>
                <a:gd name="connsiteY12" fmla="*/ 674914 h 979714"/>
                <a:gd name="connsiteX13" fmla="*/ 566220 w 794820"/>
                <a:gd name="connsiteY13" fmla="*/ 685800 h 979714"/>
                <a:gd name="connsiteX14" fmla="*/ 533562 w 794820"/>
                <a:gd name="connsiteY14" fmla="*/ 707571 h 979714"/>
                <a:gd name="connsiteX15" fmla="*/ 468248 w 794820"/>
                <a:gd name="connsiteY15" fmla="*/ 729342 h 979714"/>
                <a:gd name="connsiteX16" fmla="*/ 381162 w 794820"/>
                <a:gd name="connsiteY16" fmla="*/ 762000 h 979714"/>
                <a:gd name="connsiteX17" fmla="*/ 337620 w 794820"/>
                <a:gd name="connsiteY17" fmla="*/ 783771 h 979714"/>
                <a:gd name="connsiteX18" fmla="*/ 272305 w 794820"/>
                <a:gd name="connsiteY18" fmla="*/ 805542 h 979714"/>
                <a:gd name="connsiteX19" fmla="*/ 239648 w 794820"/>
                <a:gd name="connsiteY19" fmla="*/ 816428 h 979714"/>
                <a:gd name="connsiteX20" fmla="*/ 206991 w 794820"/>
                <a:gd name="connsiteY20" fmla="*/ 827314 h 979714"/>
                <a:gd name="connsiteX21" fmla="*/ 152562 w 794820"/>
                <a:gd name="connsiteY21" fmla="*/ 838200 h 979714"/>
                <a:gd name="connsiteX22" fmla="*/ 87248 w 794820"/>
                <a:gd name="connsiteY22" fmla="*/ 849085 h 979714"/>
                <a:gd name="connsiteX23" fmla="*/ 43705 w 794820"/>
                <a:gd name="connsiteY23" fmla="*/ 859971 h 979714"/>
                <a:gd name="connsiteX24" fmla="*/ 98134 w 794820"/>
                <a:gd name="connsiteY24" fmla="*/ 903514 h 979714"/>
                <a:gd name="connsiteX25" fmla="*/ 130791 w 794820"/>
                <a:gd name="connsiteY25" fmla="*/ 914400 h 979714"/>
                <a:gd name="connsiteX26" fmla="*/ 196105 w 794820"/>
                <a:gd name="connsiteY26" fmla="*/ 947057 h 979714"/>
                <a:gd name="connsiteX27" fmla="*/ 217877 w 794820"/>
                <a:gd name="connsiteY27" fmla="*/ 968828 h 979714"/>
                <a:gd name="connsiteX28" fmla="*/ 250534 w 794820"/>
                <a:gd name="connsiteY28" fmla="*/ 979714 h 979714"/>
                <a:gd name="connsiteX29" fmla="*/ 206991 w 794820"/>
                <a:gd name="connsiteY29" fmla="*/ 968828 h 979714"/>
                <a:gd name="connsiteX30" fmla="*/ 109020 w 794820"/>
                <a:gd name="connsiteY30" fmla="*/ 936171 h 979714"/>
                <a:gd name="connsiteX31" fmla="*/ 76362 w 794820"/>
                <a:gd name="connsiteY31" fmla="*/ 925285 h 979714"/>
                <a:gd name="connsiteX32" fmla="*/ 43705 w 794820"/>
                <a:gd name="connsiteY32" fmla="*/ 914400 h 979714"/>
                <a:gd name="connsiteX33" fmla="*/ 11048 w 794820"/>
                <a:gd name="connsiteY33" fmla="*/ 827314 h 979714"/>
                <a:gd name="connsiteX34" fmla="*/ 21934 w 794820"/>
                <a:gd name="connsiteY34" fmla="*/ 794657 h 979714"/>
                <a:gd name="connsiteX35" fmla="*/ 65477 w 794820"/>
                <a:gd name="connsiteY35" fmla="*/ 751114 h 979714"/>
                <a:gd name="connsiteX36" fmla="*/ 76362 w 794820"/>
                <a:gd name="connsiteY36" fmla="*/ 718457 h 979714"/>
                <a:gd name="connsiteX37" fmla="*/ 98134 w 794820"/>
                <a:gd name="connsiteY37" fmla="*/ 696685 h 979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94820" h="979714">
                  <a:moveTo>
                    <a:pt x="32820" y="0"/>
                  </a:moveTo>
                  <a:cubicBezTo>
                    <a:pt x="271887" y="47811"/>
                    <a:pt x="-61307" y="-15510"/>
                    <a:pt x="609762" y="21771"/>
                  </a:cubicBezTo>
                  <a:cubicBezTo>
                    <a:pt x="632676" y="23044"/>
                    <a:pt x="675077" y="43542"/>
                    <a:pt x="675077" y="43542"/>
                  </a:cubicBezTo>
                  <a:cubicBezTo>
                    <a:pt x="749642" y="118108"/>
                    <a:pt x="723312" y="83238"/>
                    <a:pt x="762162" y="141514"/>
                  </a:cubicBezTo>
                  <a:cubicBezTo>
                    <a:pt x="796194" y="277637"/>
                    <a:pt x="752700" y="108396"/>
                    <a:pt x="783934" y="217714"/>
                  </a:cubicBezTo>
                  <a:cubicBezTo>
                    <a:pt x="788044" y="232099"/>
                    <a:pt x="791191" y="246743"/>
                    <a:pt x="794820" y="261257"/>
                  </a:cubicBezTo>
                  <a:cubicBezTo>
                    <a:pt x="791191" y="322943"/>
                    <a:pt x="790083" y="384828"/>
                    <a:pt x="783934" y="446314"/>
                  </a:cubicBezTo>
                  <a:cubicBezTo>
                    <a:pt x="782792" y="457732"/>
                    <a:pt x="779933" y="469791"/>
                    <a:pt x="773048" y="478971"/>
                  </a:cubicBezTo>
                  <a:cubicBezTo>
                    <a:pt x="757653" y="499497"/>
                    <a:pt x="732852" y="512051"/>
                    <a:pt x="718620" y="533400"/>
                  </a:cubicBezTo>
                  <a:lnTo>
                    <a:pt x="675077" y="598714"/>
                  </a:lnTo>
                  <a:cubicBezTo>
                    <a:pt x="667820" y="609600"/>
                    <a:pt x="664191" y="624114"/>
                    <a:pt x="653305" y="631371"/>
                  </a:cubicBezTo>
                  <a:cubicBezTo>
                    <a:pt x="642419" y="638628"/>
                    <a:pt x="630864" y="644969"/>
                    <a:pt x="620648" y="653142"/>
                  </a:cubicBezTo>
                  <a:cubicBezTo>
                    <a:pt x="612634" y="659553"/>
                    <a:pt x="607678" y="669633"/>
                    <a:pt x="598877" y="674914"/>
                  </a:cubicBezTo>
                  <a:cubicBezTo>
                    <a:pt x="589038" y="680818"/>
                    <a:pt x="576483" y="680668"/>
                    <a:pt x="566220" y="685800"/>
                  </a:cubicBezTo>
                  <a:cubicBezTo>
                    <a:pt x="554518" y="691651"/>
                    <a:pt x="545518" y="702258"/>
                    <a:pt x="533562" y="707571"/>
                  </a:cubicBezTo>
                  <a:cubicBezTo>
                    <a:pt x="512591" y="716891"/>
                    <a:pt x="488774" y="719079"/>
                    <a:pt x="468248" y="729342"/>
                  </a:cubicBezTo>
                  <a:cubicBezTo>
                    <a:pt x="347026" y="789954"/>
                    <a:pt x="499727" y="717538"/>
                    <a:pt x="381162" y="762000"/>
                  </a:cubicBezTo>
                  <a:cubicBezTo>
                    <a:pt x="365968" y="767698"/>
                    <a:pt x="352687" y="777744"/>
                    <a:pt x="337620" y="783771"/>
                  </a:cubicBezTo>
                  <a:cubicBezTo>
                    <a:pt x="316312" y="792294"/>
                    <a:pt x="294077" y="798285"/>
                    <a:pt x="272305" y="805542"/>
                  </a:cubicBezTo>
                  <a:lnTo>
                    <a:pt x="239648" y="816428"/>
                  </a:lnTo>
                  <a:cubicBezTo>
                    <a:pt x="228762" y="820057"/>
                    <a:pt x="218243" y="825064"/>
                    <a:pt x="206991" y="827314"/>
                  </a:cubicBezTo>
                  <a:lnTo>
                    <a:pt x="152562" y="838200"/>
                  </a:lnTo>
                  <a:cubicBezTo>
                    <a:pt x="130846" y="842148"/>
                    <a:pt x="108891" y="844756"/>
                    <a:pt x="87248" y="849085"/>
                  </a:cubicBezTo>
                  <a:cubicBezTo>
                    <a:pt x="72577" y="852019"/>
                    <a:pt x="58219" y="856342"/>
                    <a:pt x="43705" y="859971"/>
                  </a:cubicBezTo>
                  <a:cubicBezTo>
                    <a:pt x="63954" y="880219"/>
                    <a:pt x="70672" y="889782"/>
                    <a:pt x="98134" y="903514"/>
                  </a:cubicBezTo>
                  <a:cubicBezTo>
                    <a:pt x="108397" y="908646"/>
                    <a:pt x="120528" y="909268"/>
                    <a:pt x="130791" y="914400"/>
                  </a:cubicBezTo>
                  <a:cubicBezTo>
                    <a:pt x="215200" y="956604"/>
                    <a:pt x="114021" y="919695"/>
                    <a:pt x="196105" y="947057"/>
                  </a:cubicBezTo>
                  <a:cubicBezTo>
                    <a:pt x="203362" y="954314"/>
                    <a:pt x="209076" y="963548"/>
                    <a:pt x="217877" y="968828"/>
                  </a:cubicBezTo>
                  <a:cubicBezTo>
                    <a:pt x="227716" y="974732"/>
                    <a:pt x="262009" y="979714"/>
                    <a:pt x="250534" y="979714"/>
                  </a:cubicBezTo>
                  <a:cubicBezTo>
                    <a:pt x="235573" y="979714"/>
                    <a:pt x="221321" y="973127"/>
                    <a:pt x="206991" y="968828"/>
                  </a:cubicBezTo>
                  <a:cubicBezTo>
                    <a:pt x="206951" y="968816"/>
                    <a:pt x="125368" y="941620"/>
                    <a:pt x="109020" y="936171"/>
                  </a:cubicBezTo>
                  <a:lnTo>
                    <a:pt x="76362" y="925285"/>
                  </a:lnTo>
                  <a:lnTo>
                    <a:pt x="43705" y="914400"/>
                  </a:lnTo>
                  <a:cubicBezTo>
                    <a:pt x="-7999" y="862696"/>
                    <a:pt x="-6579" y="889008"/>
                    <a:pt x="11048" y="827314"/>
                  </a:cubicBezTo>
                  <a:cubicBezTo>
                    <a:pt x="14200" y="816281"/>
                    <a:pt x="15265" y="803994"/>
                    <a:pt x="21934" y="794657"/>
                  </a:cubicBezTo>
                  <a:cubicBezTo>
                    <a:pt x="33865" y="777954"/>
                    <a:pt x="65477" y="751114"/>
                    <a:pt x="65477" y="751114"/>
                  </a:cubicBezTo>
                  <a:cubicBezTo>
                    <a:pt x="69105" y="740228"/>
                    <a:pt x="70459" y="728296"/>
                    <a:pt x="76362" y="718457"/>
                  </a:cubicBezTo>
                  <a:cubicBezTo>
                    <a:pt x="81642" y="709656"/>
                    <a:pt x="98134" y="696685"/>
                    <a:pt x="98134" y="69668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D8E6C4C2-58EB-4B9D-A0E1-60F7D627B5B7}"/>
                </a:ext>
              </a:extLst>
            </p:cNvPr>
            <p:cNvSpPr/>
            <p:nvPr/>
          </p:nvSpPr>
          <p:spPr>
            <a:xfrm>
              <a:off x="4648200" y="2647724"/>
              <a:ext cx="1043923" cy="979714"/>
            </a:xfrm>
            <a:custGeom>
              <a:avLst/>
              <a:gdLst>
                <a:gd name="connsiteX0" fmla="*/ 32820 w 794820"/>
                <a:gd name="connsiteY0" fmla="*/ 0 h 979714"/>
                <a:gd name="connsiteX1" fmla="*/ 609762 w 794820"/>
                <a:gd name="connsiteY1" fmla="*/ 21771 h 979714"/>
                <a:gd name="connsiteX2" fmla="*/ 675077 w 794820"/>
                <a:gd name="connsiteY2" fmla="*/ 43542 h 979714"/>
                <a:gd name="connsiteX3" fmla="*/ 762162 w 794820"/>
                <a:gd name="connsiteY3" fmla="*/ 141514 h 979714"/>
                <a:gd name="connsiteX4" fmla="*/ 783934 w 794820"/>
                <a:gd name="connsiteY4" fmla="*/ 217714 h 979714"/>
                <a:gd name="connsiteX5" fmla="*/ 794820 w 794820"/>
                <a:gd name="connsiteY5" fmla="*/ 261257 h 979714"/>
                <a:gd name="connsiteX6" fmla="*/ 783934 w 794820"/>
                <a:gd name="connsiteY6" fmla="*/ 446314 h 979714"/>
                <a:gd name="connsiteX7" fmla="*/ 773048 w 794820"/>
                <a:gd name="connsiteY7" fmla="*/ 478971 h 979714"/>
                <a:gd name="connsiteX8" fmla="*/ 718620 w 794820"/>
                <a:gd name="connsiteY8" fmla="*/ 533400 h 979714"/>
                <a:gd name="connsiteX9" fmla="*/ 675077 w 794820"/>
                <a:gd name="connsiteY9" fmla="*/ 598714 h 979714"/>
                <a:gd name="connsiteX10" fmla="*/ 653305 w 794820"/>
                <a:gd name="connsiteY10" fmla="*/ 631371 h 979714"/>
                <a:gd name="connsiteX11" fmla="*/ 620648 w 794820"/>
                <a:gd name="connsiteY11" fmla="*/ 653142 h 979714"/>
                <a:gd name="connsiteX12" fmla="*/ 598877 w 794820"/>
                <a:gd name="connsiteY12" fmla="*/ 674914 h 979714"/>
                <a:gd name="connsiteX13" fmla="*/ 566220 w 794820"/>
                <a:gd name="connsiteY13" fmla="*/ 685800 h 979714"/>
                <a:gd name="connsiteX14" fmla="*/ 533562 w 794820"/>
                <a:gd name="connsiteY14" fmla="*/ 707571 h 979714"/>
                <a:gd name="connsiteX15" fmla="*/ 468248 w 794820"/>
                <a:gd name="connsiteY15" fmla="*/ 729342 h 979714"/>
                <a:gd name="connsiteX16" fmla="*/ 381162 w 794820"/>
                <a:gd name="connsiteY16" fmla="*/ 762000 h 979714"/>
                <a:gd name="connsiteX17" fmla="*/ 337620 w 794820"/>
                <a:gd name="connsiteY17" fmla="*/ 783771 h 979714"/>
                <a:gd name="connsiteX18" fmla="*/ 272305 w 794820"/>
                <a:gd name="connsiteY18" fmla="*/ 805542 h 979714"/>
                <a:gd name="connsiteX19" fmla="*/ 239648 w 794820"/>
                <a:gd name="connsiteY19" fmla="*/ 816428 h 979714"/>
                <a:gd name="connsiteX20" fmla="*/ 206991 w 794820"/>
                <a:gd name="connsiteY20" fmla="*/ 827314 h 979714"/>
                <a:gd name="connsiteX21" fmla="*/ 152562 w 794820"/>
                <a:gd name="connsiteY21" fmla="*/ 838200 h 979714"/>
                <a:gd name="connsiteX22" fmla="*/ 87248 w 794820"/>
                <a:gd name="connsiteY22" fmla="*/ 849085 h 979714"/>
                <a:gd name="connsiteX23" fmla="*/ 43705 w 794820"/>
                <a:gd name="connsiteY23" fmla="*/ 859971 h 979714"/>
                <a:gd name="connsiteX24" fmla="*/ 98134 w 794820"/>
                <a:gd name="connsiteY24" fmla="*/ 903514 h 979714"/>
                <a:gd name="connsiteX25" fmla="*/ 130791 w 794820"/>
                <a:gd name="connsiteY25" fmla="*/ 914400 h 979714"/>
                <a:gd name="connsiteX26" fmla="*/ 196105 w 794820"/>
                <a:gd name="connsiteY26" fmla="*/ 947057 h 979714"/>
                <a:gd name="connsiteX27" fmla="*/ 217877 w 794820"/>
                <a:gd name="connsiteY27" fmla="*/ 968828 h 979714"/>
                <a:gd name="connsiteX28" fmla="*/ 250534 w 794820"/>
                <a:gd name="connsiteY28" fmla="*/ 979714 h 979714"/>
                <a:gd name="connsiteX29" fmla="*/ 206991 w 794820"/>
                <a:gd name="connsiteY29" fmla="*/ 968828 h 979714"/>
                <a:gd name="connsiteX30" fmla="*/ 109020 w 794820"/>
                <a:gd name="connsiteY30" fmla="*/ 936171 h 979714"/>
                <a:gd name="connsiteX31" fmla="*/ 76362 w 794820"/>
                <a:gd name="connsiteY31" fmla="*/ 925285 h 979714"/>
                <a:gd name="connsiteX32" fmla="*/ 43705 w 794820"/>
                <a:gd name="connsiteY32" fmla="*/ 914400 h 979714"/>
                <a:gd name="connsiteX33" fmla="*/ 11048 w 794820"/>
                <a:gd name="connsiteY33" fmla="*/ 827314 h 979714"/>
                <a:gd name="connsiteX34" fmla="*/ 21934 w 794820"/>
                <a:gd name="connsiteY34" fmla="*/ 794657 h 979714"/>
                <a:gd name="connsiteX35" fmla="*/ 65477 w 794820"/>
                <a:gd name="connsiteY35" fmla="*/ 751114 h 979714"/>
                <a:gd name="connsiteX36" fmla="*/ 76362 w 794820"/>
                <a:gd name="connsiteY36" fmla="*/ 718457 h 979714"/>
                <a:gd name="connsiteX37" fmla="*/ 98134 w 794820"/>
                <a:gd name="connsiteY37" fmla="*/ 696685 h 979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94820" h="979714">
                  <a:moveTo>
                    <a:pt x="32820" y="0"/>
                  </a:moveTo>
                  <a:cubicBezTo>
                    <a:pt x="271887" y="47811"/>
                    <a:pt x="-61307" y="-15510"/>
                    <a:pt x="609762" y="21771"/>
                  </a:cubicBezTo>
                  <a:cubicBezTo>
                    <a:pt x="632676" y="23044"/>
                    <a:pt x="675077" y="43542"/>
                    <a:pt x="675077" y="43542"/>
                  </a:cubicBezTo>
                  <a:cubicBezTo>
                    <a:pt x="749642" y="118108"/>
                    <a:pt x="723312" y="83238"/>
                    <a:pt x="762162" y="141514"/>
                  </a:cubicBezTo>
                  <a:cubicBezTo>
                    <a:pt x="796194" y="277637"/>
                    <a:pt x="752700" y="108396"/>
                    <a:pt x="783934" y="217714"/>
                  </a:cubicBezTo>
                  <a:cubicBezTo>
                    <a:pt x="788044" y="232099"/>
                    <a:pt x="791191" y="246743"/>
                    <a:pt x="794820" y="261257"/>
                  </a:cubicBezTo>
                  <a:cubicBezTo>
                    <a:pt x="791191" y="322943"/>
                    <a:pt x="790083" y="384828"/>
                    <a:pt x="783934" y="446314"/>
                  </a:cubicBezTo>
                  <a:cubicBezTo>
                    <a:pt x="782792" y="457732"/>
                    <a:pt x="779933" y="469791"/>
                    <a:pt x="773048" y="478971"/>
                  </a:cubicBezTo>
                  <a:cubicBezTo>
                    <a:pt x="757653" y="499497"/>
                    <a:pt x="732852" y="512051"/>
                    <a:pt x="718620" y="533400"/>
                  </a:cubicBezTo>
                  <a:lnTo>
                    <a:pt x="675077" y="598714"/>
                  </a:lnTo>
                  <a:cubicBezTo>
                    <a:pt x="667820" y="609600"/>
                    <a:pt x="664191" y="624114"/>
                    <a:pt x="653305" y="631371"/>
                  </a:cubicBezTo>
                  <a:cubicBezTo>
                    <a:pt x="642419" y="638628"/>
                    <a:pt x="630864" y="644969"/>
                    <a:pt x="620648" y="653142"/>
                  </a:cubicBezTo>
                  <a:cubicBezTo>
                    <a:pt x="612634" y="659553"/>
                    <a:pt x="607678" y="669633"/>
                    <a:pt x="598877" y="674914"/>
                  </a:cubicBezTo>
                  <a:cubicBezTo>
                    <a:pt x="589038" y="680818"/>
                    <a:pt x="576483" y="680668"/>
                    <a:pt x="566220" y="685800"/>
                  </a:cubicBezTo>
                  <a:cubicBezTo>
                    <a:pt x="554518" y="691651"/>
                    <a:pt x="545518" y="702258"/>
                    <a:pt x="533562" y="707571"/>
                  </a:cubicBezTo>
                  <a:cubicBezTo>
                    <a:pt x="512591" y="716891"/>
                    <a:pt x="488774" y="719079"/>
                    <a:pt x="468248" y="729342"/>
                  </a:cubicBezTo>
                  <a:cubicBezTo>
                    <a:pt x="347026" y="789954"/>
                    <a:pt x="499727" y="717538"/>
                    <a:pt x="381162" y="762000"/>
                  </a:cubicBezTo>
                  <a:cubicBezTo>
                    <a:pt x="365968" y="767698"/>
                    <a:pt x="352687" y="777744"/>
                    <a:pt x="337620" y="783771"/>
                  </a:cubicBezTo>
                  <a:cubicBezTo>
                    <a:pt x="316312" y="792294"/>
                    <a:pt x="294077" y="798285"/>
                    <a:pt x="272305" y="805542"/>
                  </a:cubicBezTo>
                  <a:lnTo>
                    <a:pt x="239648" y="816428"/>
                  </a:lnTo>
                  <a:cubicBezTo>
                    <a:pt x="228762" y="820057"/>
                    <a:pt x="218243" y="825064"/>
                    <a:pt x="206991" y="827314"/>
                  </a:cubicBezTo>
                  <a:lnTo>
                    <a:pt x="152562" y="838200"/>
                  </a:lnTo>
                  <a:cubicBezTo>
                    <a:pt x="130846" y="842148"/>
                    <a:pt x="108891" y="844756"/>
                    <a:pt x="87248" y="849085"/>
                  </a:cubicBezTo>
                  <a:cubicBezTo>
                    <a:pt x="72577" y="852019"/>
                    <a:pt x="58219" y="856342"/>
                    <a:pt x="43705" y="859971"/>
                  </a:cubicBezTo>
                  <a:cubicBezTo>
                    <a:pt x="63954" y="880219"/>
                    <a:pt x="70672" y="889782"/>
                    <a:pt x="98134" y="903514"/>
                  </a:cubicBezTo>
                  <a:cubicBezTo>
                    <a:pt x="108397" y="908646"/>
                    <a:pt x="120528" y="909268"/>
                    <a:pt x="130791" y="914400"/>
                  </a:cubicBezTo>
                  <a:cubicBezTo>
                    <a:pt x="215200" y="956604"/>
                    <a:pt x="114021" y="919695"/>
                    <a:pt x="196105" y="947057"/>
                  </a:cubicBezTo>
                  <a:cubicBezTo>
                    <a:pt x="203362" y="954314"/>
                    <a:pt x="209076" y="963548"/>
                    <a:pt x="217877" y="968828"/>
                  </a:cubicBezTo>
                  <a:cubicBezTo>
                    <a:pt x="227716" y="974732"/>
                    <a:pt x="262009" y="979714"/>
                    <a:pt x="250534" y="979714"/>
                  </a:cubicBezTo>
                  <a:cubicBezTo>
                    <a:pt x="235573" y="979714"/>
                    <a:pt x="221321" y="973127"/>
                    <a:pt x="206991" y="968828"/>
                  </a:cubicBezTo>
                  <a:cubicBezTo>
                    <a:pt x="206951" y="968816"/>
                    <a:pt x="125368" y="941620"/>
                    <a:pt x="109020" y="936171"/>
                  </a:cubicBezTo>
                  <a:lnTo>
                    <a:pt x="76362" y="925285"/>
                  </a:lnTo>
                  <a:lnTo>
                    <a:pt x="43705" y="914400"/>
                  </a:lnTo>
                  <a:cubicBezTo>
                    <a:pt x="-7999" y="862696"/>
                    <a:pt x="-6579" y="889008"/>
                    <a:pt x="11048" y="827314"/>
                  </a:cubicBezTo>
                  <a:cubicBezTo>
                    <a:pt x="14200" y="816281"/>
                    <a:pt x="15265" y="803994"/>
                    <a:pt x="21934" y="794657"/>
                  </a:cubicBezTo>
                  <a:cubicBezTo>
                    <a:pt x="33865" y="777954"/>
                    <a:pt x="65477" y="751114"/>
                    <a:pt x="65477" y="751114"/>
                  </a:cubicBezTo>
                  <a:cubicBezTo>
                    <a:pt x="69105" y="740228"/>
                    <a:pt x="70459" y="728296"/>
                    <a:pt x="76362" y="718457"/>
                  </a:cubicBezTo>
                  <a:cubicBezTo>
                    <a:pt x="81642" y="709656"/>
                    <a:pt x="98134" y="696685"/>
                    <a:pt x="98134" y="69668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1891A785-384A-4DF4-B56A-39BF114ABF22}"/>
                </a:ext>
              </a:extLst>
            </p:cNvPr>
            <p:cNvSpPr/>
            <p:nvPr/>
          </p:nvSpPr>
          <p:spPr>
            <a:xfrm flipH="1">
              <a:off x="478970" y="2275114"/>
              <a:ext cx="522679" cy="468086"/>
            </a:xfrm>
            <a:custGeom>
              <a:avLst/>
              <a:gdLst>
                <a:gd name="connsiteX0" fmla="*/ 32820 w 794820"/>
                <a:gd name="connsiteY0" fmla="*/ 0 h 979714"/>
                <a:gd name="connsiteX1" fmla="*/ 609762 w 794820"/>
                <a:gd name="connsiteY1" fmla="*/ 21771 h 979714"/>
                <a:gd name="connsiteX2" fmla="*/ 675077 w 794820"/>
                <a:gd name="connsiteY2" fmla="*/ 43542 h 979714"/>
                <a:gd name="connsiteX3" fmla="*/ 762162 w 794820"/>
                <a:gd name="connsiteY3" fmla="*/ 141514 h 979714"/>
                <a:gd name="connsiteX4" fmla="*/ 783934 w 794820"/>
                <a:gd name="connsiteY4" fmla="*/ 217714 h 979714"/>
                <a:gd name="connsiteX5" fmla="*/ 794820 w 794820"/>
                <a:gd name="connsiteY5" fmla="*/ 261257 h 979714"/>
                <a:gd name="connsiteX6" fmla="*/ 783934 w 794820"/>
                <a:gd name="connsiteY6" fmla="*/ 446314 h 979714"/>
                <a:gd name="connsiteX7" fmla="*/ 773048 w 794820"/>
                <a:gd name="connsiteY7" fmla="*/ 478971 h 979714"/>
                <a:gd name="connsiteX8" fmla="*/ 718620 w 794820"/>
                <a:gd name="connsiteY8" fmla="*/ 533400 h 979714"/>
                <a:gd name="connsiteX9" fmla="*/ 675077 w 794820"/>
                <a:gd name="connsiteY9" fmla="*/ 598714 h 979714"/>
                <a:gd name="connsiteX10" fmla="*/ 653305 w 794820"/>
                <a:gd name="connsiteY10" fmla="*/ 631371 h 979714"/>
                <a:gd name="connsiteX11" fmla="*/ 620648 w 794820"/>
                <a:gd name="connsiteY11" fmla="*/ 653142 h 979714"/>
                <a:gd name="connsiteX12" fmla="*/ 598877 w 794820"/>
                <a:gd name="connsiteY12" fmla="*/ 674914 h 979714"/>
                <a:gd name="connsiteX13" fmla="*/ 566220 w 794820"/>
                <a:gd name="connsiteY13" fmla="*/ 685800 h 979714"/>
                <a:gd name="connsiteX14" fmla="*/ 533562 w 794820"/>
                <a:gd name="connsiteY14" fmla="*/ 707571 h 979714"/>
                <a:gd name="connsiteX15" fmla="*/ 468248 w 794820"/>
                <a:gd name="connsiteY15" fmla="*/ 729342 h 979714"/>
                <a:gd name="connsiteX16" fmla="*/ 381162 w 794820"/>
                <a:gd name="connsiteY16" fmla="*/ 762000 h 979714"/>
                <a:gd name="connsiteX17" fmla="*/ 337620 w 794820"/>
                <a:gd name="connsiteY17" fmla="*/ 783771 h 979714"/>
                <a:gd name="connsiteX18" fmla="*/ 272305 w 794820"/>
                <a:gd name="connsiteY18" fmla="*/ 805542 h 979714"/>
                <a:gd name="connsiteX19" fmla="*/ 239648 w 794820"/>
                <a:gd name="connsiteY19" fmla="*/ 816428 h 979714"/>
                <a:gd name="connsiteX20" fmla="*/ 206991 w 794820"/>
                <a:gd name="connsiteY20" fmla="*/ 827314 h 979714"/>
                <a:gd name="connsiteX21" fmla="*/ 152562 w 794820"/>
                <a:gd name="connsiteY21" fmla="*/ 838200 h 979714"/>
                <a:gd name="connsiteX22" fmla="*/ 87248 w 794820"/>
                <a:gd name="connsiteY22" fmla="*/ 849085 h 979714"/>
                <a:gd name="connsiteX23" fmla="*/ 43705 w 794820"/>
                <a:gd name="connsiteY23" fmla="*/ 859971 h 979714"/>
                <a:gd name="connsiteX24" fmla="*/ 98134 w 794820"/>
                <a:gd name="connsiteY24" fmla="*/ 903514 h 979714"/>
                <a:gd name="connsiteX25" fmla="*/ 130791 w 794820"/>
                <a:gd name="connsiteY25" fmla="*/ 914400 h 979714"/>
                <a:gd name="connsiteX26" fmla="*/ 196105 w 794820"/>
                <a:gd name="connsiteY26" fmla="*/ 947057 h 979714"/>
                <a:gd name="connsiteX27" fmla="*/ 217877 w 794820"/>
                <a:gd name="connsiteY27" fmla="*/ 968828 h 979714"/>
                <a:gd name="connsiteX28" fmla="*/ 250534 w 794820"/>
                <a:gd name="connsiteY28" fmla="*/ 979714 h 979714"/>
                <a:gd name="connsiteX29" fmla="*/ 206991 w 794820"/>
                <a:gd name="connsiteY29" fmla="*/ 968828 h 979714"/>
                <a:gd name="connsiteX30" fmla="*/ 109020 w 794820"/>
                <a:gd name="connsiteY30" fmla="*/ 936171 h 979714"/>
                <a:gd name="connsiteX31" fmla="*/ 76362 w 794820"/>
                <a:gd name="connsiteY31" fmla="*/ 925285 h 979714"/>
                <a:gd name="connsiteX32" fmla="*/ 43705 w 794820"/>
                <a:gd name="connsiteY32" fmla="*/ 914400 h 979714"/>
                <a:gd name="connsiteX33" fmla="*/ 11048 w 794820"/>
                <a:gd name="connsiteY33" fmla="*/ 827314 h 979714"/>
                <a:gd name="connsiteX34" fmla="*/ 21934 w 794820"/>
                <a:gd name="connsiteY34" fmla="*/ 794657 h 979714"/>
                <a:gd name="connsiteX35" fmla="*/ 65477 w 794820"/>
                <a:gd name="connsiteY35" fmla="*/ 751114 h 979714"/>
                <a:gd name="connsiteX36" fmla="*/ 76362 w 794820"/>
                <a:gd name="connsiteY36" fmla="*/ 718457 h 979714"/>
                <a:gd name="connsiteX37" fmla="*/ 98134 w 794820"/>
                <a:gd name="connsiteY37" fmla="*/ 696685 h 979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94820" h="979714">
                  <a:moveTo>
                    <a:pt x="32820" y="0"/>
                  </a:moveTo>
                  <a:cubicBezTo>
                    <a:pt x="271887" y="47811"/>
                    <a:pt x="-61307" y="-15510"/>
                    <a:pt x="609762" y="21771"/>
                  </a:cubicBezTo>
                  <a:cubicBezTo>
                    <a:pt x="632676" y="23044"/>
                    <a:pt x="675077" y="43542"/>
                    <a:pt x="675077" y="43542"/>
                  </a:cubicBezTo>
                  <a:cubicBezTo>
                    <a:pt x="749642" y="118108"/>
                    <a:pt x="723312" y="83238"/>
                    <a:pt x="762162" y="141514"/>
                  </a:cubicBezTo>
                  <a:cubicBezTo>
                    <a:pt x="796194" y="277637"/>
                    <a:pt x="752700" y="108396"/>
                    <a:pt x="783934" y="217714"/>
                  </a:cubicBezTo>
                  <a:cubicBezTo>
                    <a:pt x="788044" y="232099"/>
                    <a:pt x="791191" y="246743"/>
                    <a:pt x="794820" y="261257"/>
                  </a:cubicBezTo>
                  <a:cubicBezTo>
                    <a:pt x="791191" y="322943"/>
                    <a:pt x="790083" y="384828"/>
                    <a:pt x="783934" y="446314"/>
                  </a:cubicBezTo>
                  <a:cubicBezTo>
                    <a:pt x="782792" y="457732"/>
                    <a:pt x="779933" y="469791"/>
                    <a:pt x="773048" y="478971"/>
                  </a:cubicBezTo>
                  <a:cubicBezTo>
                    <a:pt x="757653" y="499497"/>
                    <a:pt x="732852" y="512051"/>
                    <a:pt x="718620" y="533400"/>
                  </a:cubicBezTo>
                  <a:lnTo>
                    <a:pt x="675077" y="598714"/>
                  </a:lnTo>
                  <a:cubicBezTo>
                    <a:pt x="667820" y="609600"/>
                    <a:pt x="664191" y="624114"/>
                    <a:pt x="653305" y="631371"/>
                  </a:cubicBezTo>
                  <a:cubicBezTo>
                    <a:pt x="642419" y="638628"/>
                    <a:pt x="630864" y="644969"/>
                    <a:pt x="620648" y="653142"/>
                  </a:cubicBezTo>
                  <a:cubicBezTo>
                    <a:pt x="612634" y="659553"/>
                    <a:pt x="607678" y="669633"/>
                    <a:pt x="598877" y="674914"/>
                  </a:cubicBezTo>
                  <a:cubicBezTo>
                    <a:pt x="589038" y="680818"/>
                    <a:pt x="576483" y="680668"/>
                    <a:pt x="566220" y="685800"/>
                  </a:cubicBezTo>
                  <a:cubicBezTo>
                    <a:pt x="554518" y="691651"/>
                    <a:pt x="545518" y="702258"/>
                    <a:pt x="533562" y="707571"/>
                  </a:cubicBezTo>
                  <a:cubicBezTo>
                    <a:pt x="512591" y="716891"/>
                    <a:pt x="488774" y="719079"/>
                    <a:pt x="468248" y="729342"/>
                  </a:cubicBezTo>
                  <a:cubicBezTo>
                    <a:pt x="347026" y="789954"/>
                    <a:pt x="499727" y="717538"/>
                    <a:pt x="381162" y="762000"/>
                  </a:cubicBezTo>
                  <a:cubicBezTo>
                    <a:pt x="365968" y="767698"/>
                    <a:pt x="352687" y="777744"/>
                    <a:pt x="337620" y="783771"/>
                  </a:cubicBezTo>
                  <a:cubicBezTo>
                    <a:pt x="316312" y="792294"/>
                    <a:pt x="294077" y="798285"/>
                    <a:pt x="272305" y="805542"/>
                  </a:cubicBezTo>
                  <a:lnTo>
                    <a:pt x="239648" y="816428"/>
                  </a:lnTo>
                  <a:cubicBezTo>
                    <a:pt x="228762" y="820057"/>
                    <a:pt x="218243" y="825064"/>
                    <a:pt x="206991" y="827314"/>
                  </a:cubicBezTo>
                  <a:lnTo>
                    <a:pt x="152562" y="838200"/>
                  </a:lnTo>
                  <a:cubicBezTo>
                    <a:pt x="130846" y="842148"/>
                    <a:pt x="108891" y="844756"/>
                    <a:pt x="87248" y="849085"/>
                  </a:cubicBezTo>
                  <a:cubicBezTo>
                    <a:pt x="72577" y="852019"/>
                    <a:pt x="58219" y="856342"/>
                    <a:pt x="43705" y="859971"/>
                  </a:cubicBezTo>
                  <a:cubicBezTo>
                    <a:pt x="63954" y="880219"/>
                    <a:pt x="70672" y="889782"/>
                    <a:pt x="98134" y="903514"/>
                  </a:cubicBezTo>
                  <a:cubicBezTo>
                    <a:pt x="108397" y="908646"/>
                    <a:pt x="120528" y="909268"/>
                    <a:pt x="130791" y="914400"/>
                  </a:cubicBezTo>
                  <a:cubicBezTo>
                    <a:pt x="215200" y="956604"/>
                    <a:pt x="114021" y="919695"/>
                    <a:pt x="196105" y="947057"/>
                  </a:cubicBezTo>
                  <a:cubicBezTo>
                    <a:pt x="203362" y="954314"/>
                    <a:pt x="209076" y="963548"/>
                    <a:pt x="217877" y="968828"/>
                  </a:cubicBezTo>
                  <a:cubicBezTo>
                    <a:pt x="227716" y="974732"/>
                    <a:pt x="262009" y="979714"/>
                    <a:pt x="250534" y="979714"/>
                  </a:cubicBezTo>
                  <a:cubicBezTo>
                    <a:pt x="235573" y="979714"/>
                    <a:pt x="221321" y="973127"/>
                    <a:pt x="206991" y="968828"/>
                  </a:cubicBezTo>
                  <a:cubicBezTo>
                    <a:pt x="206951" y="968816"/>
                    <a:pt x="125368" y="941620"/>
                    <a:pt x="109020" y="936171"/>
                  </a:cubicBezTo>
                  <a:lnTo>
                    <a:pt x="76362" y="925285"/>
                  </a:lnTo>
                  <a:lnTo>
                    <a:pt x="43705" y="914400"/>
                  </a:lnTo>
                  <a:cubicBezTo>
                    <a:pt x="-7999" y="862696"/>
                    <a:pt x="-6579" y="889008"/>
                    <a:pt x="11048" y="827314"/>
                  </a:cubicBezTo>
                  <a:cubicBezTo>
                    <a:pt x="14200" y="816281"/>
                    <a:pt x="15265" y="803994"/>
                    <a:pt x="21934" y="794657"/>
                  </a:cubicBezTo>
                  <a:cubicBezTo>
                    <a:pt x="33865" y="777954"/>
                    <a:pt x="65477" y="751114"/>
                    <a:pt x="65477" y="751114"/>
                  </a:cubicBezTo>
                  <a:cubicBezTo>
                    <a:pt x="69105" y="740228"/>
                    <a:pt x="70459" y="728296"/>
                    <a:pt x="76362" y="718457"/>
                  </a:cubicBezTo>
                  <a:cubicBezTo>
                    <a:pt x="81642" y="709656"/>
                    <a:pt x="98134" y="696685"/>
                    <a:pt x="98134" y="69668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4941061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208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</vt:lpstr>
      <vt:lpstr>Registry</vt:lpstr>
      <vt:lpstr>הגדרות מערכת</vt:lpstr>
      <vt:lpstr>איפה שומרים את הגדרות מערכת?</vt:lpstr>
      <vt:lpstr>איפה שומרים את הגדרות מערכת?</vt:lpstr>
      <vt:lpstr>קבצי Registry</vt:lpstr>
      <vt:lpstr>Regedit</vt:lpstr>
      <vt:lpstr>reg</vt:lpstr>
      <vt:lpstr>Python - _winreg</vt:lpstr>
      <vt:lpstr>מבנה העץ של registry</vt:lpstr>
      <vt:lpstr>סיכום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Registry</dc:title>
  <dc:creator>Nir Dweck</dc:creator>
  <cp:lastModifiedBy>Nir Dweck</cp:lastModifiedBy>
  <cp:revision>2</cp:revision>
  <dcterms:created xsi:type="dcterms:W3CDTF">2018-12-29T16:58:25Z</dcterms:created>
  <dcterms:modified xsi:type="dcterms:W3CDTF">2018-12-29T17:08:30Z</dcterms:modified>
</cp:coreProperties>
</file>