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0"/>
  </p:normalViewPr>
  <p:slideViewPr>
    <p:cSldViewPr>
      <p:cViewPr varScale="1">
        <p:scale>
          <a:sx n="69" d="100"/>
          <a:sy n="6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23DB-BF6D-45C1-B71E-05BBF4088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302F-6DC6-44E0-BC47-0F322CCC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0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23DB-BF6D-45C1-B71E-05BBF4088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302F-6DC6-44E0-BC47-0F322CCC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23DB-BF6D-45C1-B71E-05BBF4088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302F-6DC6-44E0-BC47-0F322CCC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23DB-BF6D-45C1-B71E-05BBF4088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302F-6DC6-44E0-BC47-0F322CCC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7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23DB-BF6D-45C1-B71E-05BBF4088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302F-6DC6-44E0-BC47-0F322CCC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23DB-BF6D-45C1-B71E-05BBF4088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302F-6DC6-44E0-BC47-0F322CCC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23DB-BF6D-45C1-B71E-05BBF4088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302F-6DC6-44E0-BC47-0F322CCC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1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23DB-BF6D-45C1-B71E-05BBF4088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302F-6DC6-44E0-BC47-0F322CCC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5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23DB-BF6D-45C1-B71E-05BBF4088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302F-6DC6-44E0-BC47-0F322CCC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4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23DB-BF6D-45C1-B71E-05BBF4088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302F-6DC6-44E0-BC47-0F322CCC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23DB-BF6D-45C1-B71E-05BBF4088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302F-6DC6-44E0-BC47-0F322CCC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123DB-BF6D-45C1-B71E-05BBF4088A7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302F-6DC6-44E0-BC47-0F322CCCD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1219200"/>
          </a:xfrm>
        </p:spPr>
        <p:txBody>
          <a:bodyPr/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7848600" cy="3276600"/>
          </a:xfrm>
        </p:spPr>
        <p:txBody>
          <a:bodyPr>
            <a:normAutofit/>
          </a:bodyPr>
          <a:lstStyle/>
          <a:p>
            <a:pPr algn="l"/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8001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54102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View: </a:t>
            </a:r>
            <a:r>
              <a:rPr lang="en-US" smtClean="0"/>
              <a:t>AdminLogin.cshtml</a:t>
            </a:r>
            <a:endParaRPr lang="en-US" b="1" smtClean="0"/>
          </a:p>
          <a:p>
            <a:r>
              <a:rPr lang="en-US" b="1" dirty="0" err="1" smtClean="0"/>
              <a:t>HomeController</a:t>
            </a:r>
            <a:r>
              <a:rPr lang="en-US" b="1" dirty="0" smtClean="0"/>
              <a:t> .</a:t>
            </a:r>
            <a:r>
              <a:rPr lang="en-US" b="1" dirty="0" err="1" smtClean="0"/>
              <a:t>cs</a:t>
            </a:r>
            <a:r>
              <a:rPr lang="en-US" b="1" dirty="0" smtClean="0"/>
              <a:t> </a:t>
            </a:r>
            <a:r>
              <a:rPr lang="en-US" dirty="0" smtClean="0"/>
              <a:t>handles  all the Login/Registration Requests. Method Behind </a:t>
            </a:r>
            <a:r>
              <a:rPr lang="en-US" dirty="0" err="1" smtClean="0"/>
              <a:t>AdminLogin</a:t>
            </a:r>
            <a:r>
              <a:rPr lang="en-US" dirty="0" smtClean="0"/>
              <a:t> form  Post is </a:t>
            </a:r>
            <a:r>
              <a:rPr lang="en-US" dirty="0"/>
              <a:t> </a:t>
            </a:r>
            <a:r>
              <a:rPr lang="en-US" dirty="0" err="1" smtClean="0"/>
              <a:t>AdminLogin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Admin.cs</a:t>
            </a:r>
            <a:r>
              <a:rPr lang="en-US" b="1" dirty="0" smtClean="0"/>
              <a:t> </a:t>
            </a:r>
            <a:r>
              <a:rPr lang="en-US" dirty="0" smtClean="0"/>
              <a:t>Model class is managing databases queries.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30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Requests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1"/>
            <a:ext cx="8229600" cy="3047999"/>
          </a:xfrm>
        </p:spPr>
      </p:pic>
      <p:sp>
        <p:nvSpPr>
          <p:cNvPr id="6" name="TextBox 5"/>
          <p:cNvSpPr txBox="1"/>
          <p:nvPr/>
        </p:nvSpPr>
        <p:spPr>
          <a:xfrm>
            <a:off x="457200" y="4812268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View: </a:t>
            </a:r>
            <a:r>
              <a:rPr lang="en-US" dirty="0" smtClean="0"/>
              <a:t> </a:t>
            </a:r>
            <a:r>
              <a:rPr lang="en-US" dirty="0" err="1" smtClean="0"/>
              <a:t>Index.cshtml</a:t>
            </a:r>
            <a:endParaRPr lang="en-US" b="1" dirty="0" smtClean="0"/>
          </a:p>
          <a:p>
            <a:r>
              <a:rPr lang="en-US" b="1" dirty="0" err="1" smtClean="0"/>
              <a:t>AdminController.cs</a:t>
            </a:r>
            <a:r>
              <a:rPr lang="en-US" b="1" dirty="0" smtClean="0"/>
              <a:t> </a:t>
            </a:r>
            <a:r>
              <a:rPr lang="en-US" dirty="0" smtClean="0"/>
              <a:t>handles all admin actions </a:t>
            </a:r>
            <a:r>
              <a:rPr lang="en-US" dirty="0" err="1" smtClean="0"/>
              <a:t>e.g</a:t>
            </a:r>
            <a:r>
              <a:rPr lang="en-US" dirty="0" smtClean="0"/>
              <a:t> here is the view of Registration requests being displayed to Admin from User. Admin Perform two actions Approve Request here or Reject it.</a:t>
            </a:r>
          </a:p>
          <a:p>
            <a:r>
              <a:rPr lang="en-US" b="1" dirty="0" smtClean="0"/>
              <a:t>Actions:  </a:t>
            </a:r>
            <a:r>
              <a:rPr lang="en-US" dirty="0" smtClean="0"/>
              <a:t>Action behind that View is Index , on Approve Action Approve , on Reject Action Reject handles these in </a:t>
            </a:r>
            <a:r>
              <a:rPr lang="en-US" dirty="0" err="1" smtClean="0"/>
              <a:t>AdminController.cs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Model: </a:t>
            </a:r>
            <a:r>
              <a:rPr lang="en-US" dirty="0" err="1" smtClean="0"/>
              <a:t>cperson.cs</a:t>
            </a:r>
            <a:r>
              <a:rPr lang="en-US" dirty="0" smtClean="0"/>
              <a:t> model class is coupled with this view.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177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Panic Alerts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6934200" cy="1752600"/>
          </a:xfrm>
        </p:spPr>
      </p:pic>
      <p:sp>
        <p:nvSpPr>
          <p:cNvPr id="5" name="TextBox 4"/>
          <p:cNvSpPr txBox="1"/>
          <p:nvPr/>
        </p:nvSpPr>
        <p:spPr>
          <a:xfrm>
            <a:off x="609600" y="3962400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View:</a:t>
            </a:r>
            <a:r>
              <a:rPr lang="en-US" dirty="0" smtClean="0"/>
              <a:t> </a:t>
            </a:r>
            <a:r>
              <a:rPr lang="en-US" dirty="0" err="1" smtClean="0"/>
              <a:t>PanicAlert.cs</a:t>
            </a:r>
            <a:r>
              <a:rPr lang="en-US" dirty="0" smtClean="0"/>
              <a:t> html</a:t>
            </a:r>
          </a:p>
          <a:p>
            <a:r>
              <a:rPr lang="en-US" b="1" dirty="0" err="1" smtClean="0"/>
              <a:t>AdminController.cs</a:t>
            </a:r>
            <a:r>
              <a:rPr lang="en-US" b="1" dirty="0" smtClean="0"/>
              <a:t>: </a:t>
            </a:r>
            <a:r>
              <a:rPr lang="en-US" dirty="0" smtClean="0"/>
              <a:t>Displays all the coming up </a:t>
            </a:r>
            <a:r>
              <a:rPr lang="en-US" dirty="0" err="1" smtClean="0"/>
              <a:t>PanicAlerts</a:t>
            </a:r>
            <a:r>
              <a:rPr lang="en-US" dirty="0" smtClean="0"/>
              <a:t> from </a:t>
            </a:r>
            <a:r>
              <a:rPr lang="en-US" dirty="0" err="1" smtClean="0"/>
              <a:t>dataabase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Action:</a:t>
            </a:r>
            <a:r>
              <a:rPr lang="en-US" dirty="0" smtClean="0"/>
              <a:t> </a:t>
            </a:r>
            <a:r>
              <a:rPr lang="en-US" dirty="0" err="1" smtClean="0"/>
              <a:t>PanicAlert</a:t>
            </a:r>
            <a:r>
              <a:rPr lang="en-US" dirty="0" smtClean="0"/>
              <a:t> Action handle this.</a:t>
            </a:r>
          </a:p>
          <a:p>
            <a:r>
              <a:rPr lang="en-US" b="1" dirty="0" smtClean="0"/>
              <a:t>Model.</a:t>
            </a:r>
            <a:r>
              <a:rPr lang="en-US" dirty="0" smtClean="0"/>
              <a:t> </a:t>
            </a:r>
            <a:r>
              <a:rPr lang="en-US" b="1" dirty="0" err="1" smtClean="0"/>
              <a:t>PanicAlertViewModel.cs</a:t>
            </a:r>
            <a:r>
              <a:rPr lang="en-US" b="1" dirty="0" smtClean="0"/>
              <a:t> </a:t>
            </a:r>
            <a:r>
              <a:rPr lang="en-US" dirty="0" smtClean="0"/>
              <a:t>html is coupled with this view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PanicAlertViewModel.cs</a:t>
            </a:r>
            <a:r>
              <a:rPr lang="en-US" dirty="0" smtClean="0"/>
              <a:t> contains </a:t>
            </a:r>
            <a:r>
              <a:rPr lang="en-US" b="1" dirty="0" err="1" smtClean="0"/>
              <a:t>cperson</a:t>
            </a:r>
            <a:r>
              <a:rPr lang="en-US" b="1" dirty="0" smtClean="0"/>
              <a:t> .</a:t>
            </a:r>
            <a:r>
              <a:rPr lang="en-US" b="1" dirty="0" err="1" smtClean="0"/>
              <a:t>cs</a:t>
            </a:r>
            <a:r>
              <a:rPr lang="en-US" b="1" dirty="0" smtClean="0"/>
              <a:t> </a:t>
            </a:r>
            <a:r>
              <a:rPr lang="en-US" dirty="0" smtClean="0"/>
              <a:t>object and </a:t>
            </a:r>
            <a:r>
              <a:rPr lang="en-US" b="1" dirty="0" err="1" smtClean="0"/>
              <a:t>PanicAlert.cs</a:t>
            </a:r>
            <a:r>
              <a:rPr lang="en-US" b="1" dirty="0" smtClean="0"/>
              <a:t> </a:t>
            </a:r>
            <a:r>
              <a:rPr lang="en-US" dirty="0" smtClean="0"/>
              <a:t>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9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Update Requests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11" y="1600200"/>
            <a:ext cx="7321377" cy="2286000"/>
          </a:xfrm>
        </p:spPr>
      </p:pic>
      <p:sp>
        <p:nvSpPr>
          <p:cNvPr id="5" name="TextBox 4"/>
          <p:cNvSpPr txBox="1"/>
          <p:nvPr/>
        </p:nvSpPr>
        <p:spPr>
          <a:xfrm>
            <a:off x="609600" y="4343400"/>
            <a:ext cx="579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View:</a:t>
            </a:r>
            <a:r>
              <a:rPr lang="en-US" dirty="0" smtClean="0"/>
              <a:t> </a:t>
            </a:r>
            <a:r>
              <a:rPr lang="en-US" dirty="0" err="1" smtClean="0"/>
              <a:t>InfoUpdateRequest.cshtml</a:t>
            </a:r>
            <a:endParaRPr lang="en-US" dirty="0" smtClean="0"/>
          </a:p>
          <a:p>
            <a:r>
              <a:rPr lang="en-US" b="1" dirty="0" err="1" smtClean="0"/>
              <a:t>AdminController.cs</a:t>
            </a:r>
            <a:r>
              <a:rPr lang="en-US" b="1" dirty="0" smtClean="0"/>
              <a:t>: </a:t>
            </a:r>
            <a:r>
              <a:rPr lang="en-US" dirty="0" smtClean="0"/>
              <a:t>Action </a:t>
            </a:r>
            <a:r>
              <a:rPr lang="en-US" dirty="0" err="1" smtClean="0"/>
              <a:t>InfoUpdateRequest</a:t>
            </a:r>
            <a:r>
              <a:rPr lang="en-US" dirty="0" smtClean="0"/>
              <a:t> returns list of Profile Update Requests of Users</a:t>
            </a:r>
          </a:p>
          <a:p>
            <a:r>
              <a:rPr lang="en-US" b="1" dirty="0" smtClean="0"/>
              <a:t>Model: </a:t>
            </a:r>
            <a:r>
              <a:rPr lang="en-US" dirty="0" err="1" smtClean="0"/>
              <a:t>ProfileSettingViewModel.cs</a:t>
            </a:r>
            <a:r>
              <a:rPr lang="en-US" dirty="0" smtClean="0"/>
              <a:t> coupled with this view which </a:t>
            </a:r>
            <a:r>
              <a:rPr lang="en-US" dirty="0" err="1" smtClean="0"/>
              <a:t>inlcudes</a:t>
            </a:r>
            <a:r>
              <a:rPr lang="en-US" dirty="0" smtClean="0"/>
              <a:t> </a:t>
            </a:r>
            <a:r>
              <a:rPr lang="en-US" dirty="0" err="1" smtClean="0"/>
              <a:t>cperson.cs</a:t>
            </a:r>
            <a:r>
              <a:rPr lang="en-US" dirty="0" smtClean="0"/>
              <a:t> object, </a:t>
            </a:r>
            <a:r>
              <a:rPr lang="en-US" dirty="0" err="1" smtClean="0"/>
              <a:t>UpdateInfo.cs</a:t>
            </a:r>
            <a:r>
              <a:rPr lang="en-US" dirty="0" smtClean="0"/>
              <a:t>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0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InformationUpdate</a:t>
            </a:r>
            <a:r>
              <a:rPr lang="en-US" dirty="0" smtClean="0"/>
              <a:t>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7620000" cy="2438400"/>
          </a:xfrm>
        </p:spPr>
      </p:pic>
      <p:sp>
        <p:nvSpPr>
          <p:cNvPr id="5" name="TextBox 4"/>
          <p:cNvSpPr txBox="1"/>
          <p:nvPr/>
        </p:nvSpPr>
        <p:spPr>
          <a:xfrm>
            <a:off x="533400" y="4343400"/>
            <a:ext cx="7209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View: </a:t>
            </a:r>
            <a:r>
              <a:rPr lang="en-US" dirty="0" err="1" smtClean="0"/>
              <a:t>UpdateInfo.cshtml</a:t>
            </a:r>
            <a:endParaRPr lang="en-US" dirty="0" smtClean="0"/>
          </a:p>
          <a:p>
            <a:r>
              <a:rPr lang="en-US" dirty="0" err="1" smtClean="0"/>
              <a:t>AdminController</a:t>
            </a:r>
            <a:r>
              <a:rPr lang="en-US" dirty="0" smtClean="0"/>
              <a:t>: </a:t>
            </a:r>
            <a:r>
              <a:rPr lang="en-US" dirty="0" err="1" smtClean="0"/>
              <a:t>UpdateInfo</a:t>
            </a:r>
            <a:r>
              <a:rPr lang="en-US" dirty="0"/>
              <a:t> </a:t>
            </a:r>
            <a:r>
              <a:rPr lang="en-US" dirty="0" smtClean="0"/>
              <a:t>Action handle </a:t>
            </a:r>
            <a:r>
              <a:rPr lang="en-US" dirty="0" err="1" smtClean="0"/>
              <a:t>this,e.g</a:t>
            </a:r>
            <a:r>
              <a:rPr lang="en-US" dirty="0" smtClean="0"/>
              <a:t> Update Entries of User.</a:t>
            </a:r>
          </a:p>
          <a:p>
            <a:r>
              <a:rPr lang="en-US" dirty="0" smtClean="0"/>
              <a:t>Model: </a:t>
            </a:r>
            <a:r>
              <a:rPr lang="en-US" b="1" dirty="0" err="1" smtClean="0"/>
              <a:t>cperson.cs</a:t>
            </a:r>
            <a:r>
              <a:rPr lang="en-US" b="1" dirty="0" smtClean="0"/>
              <a:t> </a:t>
            </a:r>
            <a:r>
              <a:rPr lang="en-US" dirty="0" smtClean="0"/>
              <a:t>class is coupled with this 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Requests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7391400" cy="1828800"/>
          </a:xfrm>
        </p:spPr>
      </p:pic>
      <p:sp>
        <p:nvSpPr>
          <p:cNvPr id="5" name="TextBox 4"/>
          <p:cNvSpPr txBox="1"/>
          <p:nvPr/>
        </p:nvSpPr>
        <p:spPr>
          <a:xfrm>
            <a:off x="480292" y="3930134"/>
            <a:ext cx="8490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View: </a:t>
            </a:r>
            <a:r>
              <a:rPr lang="en-US" dirty="0" err="1" smtClean="0"/>
              <a:t>GetAllThreatRequests.cshtml</a:t>
            </a:r>
            <a:endParaRPr lang="en-US" dirty="0" smtClean="0"/>
          </a:p>
          <a:p>
            <a:r>
              <a:rPr lang="en-US" b="1" dirty="0" err="1" smtClean="0"/>
              <a:t>AdminController</a:t>
            </a:r>
            <a:r>
              <a:rPr lang="en-US" b="1" dirty="0" smtClean="0"/>
              <a:t>: </a:t>
            </a:r>
            <a:r>
              <a:rPr lang="en-US" dirty="0" smtClean="0"/>
              <a:t>Action </a:t>
            </a:r>
            <a:r>
              <a:rPr lang="en-US" dirty="0" err="1" smtClean="0"/>
              <a:t>GetAllThreatRequests</a:t>
            </a:r>
            <a:r>
              <a:rPr lang="en-US" dirty="0" smtClean="0"/>
              <a:t> return list of all the threat Requests from </a:t>
            </a:r>
          </a:p>
          <a:p>
            <a:r>
              <a:rPr lang="en-US" dirty="0" smtClean="0"/>
              <a:t>Database . </a:t>
            </a:r>
          </a:p>
          <a:p>
            <a:r>
              <a:rPr lang="en-US" b="1" dirty="0" smtClean="0"/>
              <a:t>Action: </a:t>
            </a:r>
            <a:r>
              <a:rPr lang="en-US" dirty="0" smtClean="0"/>
              <a:t>Process  and Discard</a:t>
            </a:r>
          </a:p>
          <a:p>
            <a:r>
              <a:rPr lang="en-US" b="1" dirty="0" smtClean="0"/>
              <a:t>Model: </a:t>
            </a:r>
            <a:r>
              <a:rPr lang="en-US" dirty="0" err="1" smtClean="0"/>
              <a:t>ThreatReportViewModel.cs</a:t>
            </a:r>
            <a:r>
              <a:rPr lang="en-US" dirty="0" smtClean="0"/>
              <a:t> is coupled with this view that includes objects of</a:t>
            </a:r>
          </a:p>
          <a:p>
            <a:r>
              <a:rPr lang="en-US" dirty="0" err="1" smtClean="0"/>
              <a:t>ThreatNotification.cs</a:t>
            </a:r>
            <a:r>
              <a:rPr lang="en-US" dirty="0" smtClean="0"/>
              <a:t> and </a:t>
            </a:r>
            <a:r>
              <a:rPr lang="en-US" dirty="0" err="1" smtClean="0"/>
              <a:t>cperson.cs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Threat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038600"/>
            <a:ext cx="81366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View:  </a:t>
            </a:r>
            <a:r>
              <a:rPr lang="en-US" dirty="0" err="1" smtClean="0"/>
              <a:t>Process.cshtml</a:t>
            </a:r>
            <a:endParaRPr lang="en-US" dirty="0" smtClean="0"/>
          </a:p>
          <a:p>
            <a:r>
              <a:rPr lang="en-US" b="1" dirty="0" smtClean="0"/>
              <a:t>Admin Controller: </a:t>
            </a:r>
            <a:r>
              <a:rPr lang="en-US" dirty="0" err="1" smtClean="0"/>
              <a:t>Processs</a:t>
            </a:r>
            <a:r>
              <a:rPr lang="en-US" dirty="0" smtClean="0"/>
              <a:t> [Get] Action Displays that form for threat Details entries.</a:t>
            </a:r>
          </a:p>
          <a:p>
            <a:r>
              <a:rPr lang="en-US" dirty="0" smtClean="0"/>
              <a:t>On submit form Process[Post] method is called which handle this action.</a:t>
            </a:r>
          </a:p>
          <a:p>
            <a:r>
              <a:rPr lang="en-US" b="1" dirty="0" smtClean="0"/>
              <a:t>Model: </a:t>
            </a:r>
            <a:r>
              <a:rPr lang="en-US" dirty="0" err="1" smtClean="0"/>
              <a:t>ThreatViewModel</a:t>
            </a:r>
            <a:r>
              <a:rPr lang="en-US" dirty="0" smtClean="0"/>
              <a:t> is coupled with this view , that includes </a:t>
            </a:r>
            <a:r>
              <a:rPr lang="en-US" dirty="0" err="1" smtClean="0"/>
              <a:t>Threat.cs</a:t>
            </a:r>
            <a:r>
              <a:rPr lang="en-US" dirty="0" smtClean="0"/>
              <a:t> object, </a:t>
            </a:r>
          </a:p>
          <a:p>
            <a:r>
              <a:rPr lang="en-US" dirty="0" err="1" smtClean="0"/>
              <a:t>ThreatDetails.cs</a:t>
            </a:r>
            <a:r>
              <a:rPr lang="en-US" dirty="0" smtClean="0"/>
              <a:t>, </a:t>
            </a:r>
            <a:r>
              <a:rPr lang="en-US" dirty="0" err="1" smtClean="0"/>
              <a:t>ThreatNotification.cs</a:t>
            </a:r>
            <a:r>
              <a:rPr lang="en-US" dirty="0" smtClean="0"/>
              <a:t> object.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181600" cy="2286000"/>
          </a:xfrm>
        </p:spPr>
      </p:pic>
    </p:spTree>
    <p:extLst>
      <p:ext uri="{BB962C8B-B14F-4D97-AF65-F5344CB8AC3E}">
        <p14:creationId xmlns:p14="http://schemas.microsoft.com/office/powerpoint/2010/main" val="42265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293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Admin Login</vt:lpstr>
      <vt:lpstr>Registration Requests</vt:lpstr>
      <vt:lpstr>Panic Alerts </vt:lpstr>
      <vt:lpstr>Profile Update Requests</vt:lpstr>
      <vt:lpstr>InformationUpdate Form</vt:lpstr>
      <vt:lpstr>Threat Requests </vt:lpstr>
      <vt:lpstr>Process Threat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MariaFeelFree</dc:creator>
  <cp:lastModifiedBy>MariaFeelFree</cp:lastModifiedBy>
  <cp:revision>17</cp:revision>
  <dcterms:created xsi:type="dcterms:W3CDTF">2016-08-02T16:58:36Z</dcterms:created>
  <dcterms:modified xsi:type="dcterms:W3CDTF">2016-08-03T05:43:01Z</dcterms:modified>
</cp:coreProperties>
</file>