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1295399"/>
          </a:xfrm>
        </p:spPr>
        <p:txBody>
          <a:bodyPr/>
          <a:lstStyle/>
          <a:p>
            <a:r>
              <a:rPr lang="en-US" dirty="0" smtClean="0"/>
              <a:t>User Login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106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0327" y="3713017"/>
            <a:ext cx="7675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View : </a:t>
            </a:r>
            <a:r>
              <a:rPr lang="en-US" dirty="0" err="1" smtClean="0"/>
              <a:t>Login.cshtml</a:t>
            </a:r>
            <a:endParaRPr lang="en-US" dirty="0" smtClean="0"/>
          </a:p>
          <a:p>
            <a:r>
              <a:rPr lang="en-US" b="1" dirty="0" err="1" smtClean="0"/>
              <a:t>HomeController</a:t>
            </a:r>
            <a:r>
              <a:rPr lang="en-US" b="1" dirty="0" smtClean="0"/>
              <a:t>:  </a:t>
            </a:r>
            <a:r>
              <a:rPr lang="en-US" dirty="0" smtClean="0"/>
              <a:t>Action Login [Get] displays Login form, and Action Login [Post]</a:t>
            </a:r>
          </a:p>
          <a:p>
            <a:r>
              <a:rPr lang="en-US" dirty="0" smtClean="0"/>
              <a:t> run behind </a:t>
            </a:r>
            <a:r>
              <a:rPr lang="en-US" dirty="0" err="1" smtClean="0"/>
              <a:t>fomr</a:t>
            </a:r>
            <a:r>
              <a:rPr lang="en-US" dirty="0" smtClean="0"/>
              <a:t> submit. And Check credentials.</a:t>
            </a:r>
          </a:p>
          <a:p>
            <a:r>
              <a:rPr lang="en-US" b="1" dirty="0" smtClean="0"/>
              <a:t>Model:</a:t>
            </a:r>
            <a:r>
              <a:rPr lang="en-US" dirty="0" smtClean="0"/>
              <a:t> </a:t>
            </a:r>
            <a:r>
              <a:rPr lang="en-US" dirty="0" err="1" smtClean="0"/>
              <a:t>cPerson</a:t>
            </a:r>
            <a:r>
              <a:rPr lang="en-US" dirty="0" smtClean="0"/>
              <a:t>  is coupled with this view.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40" y="1143000"/>
            <a:ext cx="7010400" cy="226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1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UserHome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7391400" cy="1600200"/>
          </a:xfrm>
        </p:spPr>
      </p:pic>
      <p:sp>
        <p:nvSpPr>
          <p:cNvPr id="4" name="TextBox 3"/>
          <p:cNvSpPr txBox="1"/>
          <p:nvPr/>
        </p:nvSpPr>
        <p:spPr>
          <a:xfrm>
            <a:off x="609600" y="3810000"/>
            <a:ext cx="82311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View: </a:t>
            </a:r>
            <a:r>
              <a:rPr lang="en-US" dirty="0" err="1" smtClean="0"/>
              <a:t>LoginedHome.cshtml</a:t>
            </a:r>
            <a:endParaRPr lang="en-US" dirty="0" smtClean="0"/>
          </a:p>
          <a:p>
            <a:r>
              <a:rPr lang="en-US" b="1" dirty="0" err="1" smtClean="0"/>
              <a:t>UserController</a:t>
            </a:r>
            <a:r>
              <a:rPr lang="en-US" b="1" dirty="0" smtClean="0"/>
              <a:t>: </a:t>
            </a:r>
            <a:r>
              <a:rPr lang="en-US" dirty="0" smtClean="0"/>
              <a:t>Handles all the requests from User. Action </a:t>
            </a:r>
            <a:r>
              <a:rPr lang="en-US" dirty="0" err="1" smtClean="0"/>
              <a:t>LoginedHome</a:t>
            </a:r>
            <a:r>
              <a:rPr lang="en-US" dirty="0" smtClean="0"/>
              <a:t> displays this </a:t>
            </a:r>
          </a:p>
          <a:p>
            <a:r>
              <a:rPr lang="en-US" dirty="0" smtClean="0"/>
              <a:t>view There is Panic Alert button , on Panic </a:t>
            </a:r>
          </a:p>
          <a:p>
            <a:r>
              <a:rPr lang="en-US" dirty="0" smtClean="0"/>
              <a:t>Alert Action </a:t>
            </a:r>
            <a:r>
              <a:rPr lang="en-US" dirty="0" err="1" smtClean="0"/>
              <a:t>PanicAlertRequest</a:t>
            </a:r>
            <a:r>
              <a:rPr lang="en-US" dirty="0"/>
              <a:t> </a:t>
            </a:r>
            <a:r>
              <a:rPr lang="en-US" dirty="0" smtClean="0"/>
              <a:t>[Post] is called. </a:t>
            </a:r>
          </a:p>
          <a:p>
            <a:r>
              <a:rPr lang="en-US" b="1" dirty="0" smtClean="0"/>
              <a:t>Model : </a:t>
            </a:r>
            <a:r>
              <a:rPr lang="en-US" dirty="0" smtClean="0"/>
              <a:t>this view is coupled with </a:t>
            </a:r>
            <a:r>
              <a:rPr lang="en-US" dirty="0" err="1" smtClean="0"/>
              <a:t>cperson.cs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7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Threat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3000"/>
            <a:ext cx="7315200" cy="2819400"/>
          </a:xfrm>
        </p:spPr>
      </p:pic>
      <p:sp>
        <p:nvSpPr>
          <p:cNvPr id="4" name="TextBox 3"/>
          <p:cNvSpPr txBox="1"/>
          <p:nvPr/>
        </p:nvSpPr>
        <p:spPr>
          <a:xfrm>
            <a:off x="762000" y="3962400"/>
            <a:ext cx="82372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View: </a:t>
            </a:r>
            <a:r>
              <a:rPr lang="en-US" dirty="0" err="1" smtClean="0"/>
              <a:t>Reportathreat.cshtml</a:t>
            </a:r>
            <a:endParaRPr lang="en-US" dirty="0" smtClean="0"/>
          </a:p>
          <a:p>
            <a:r>
              <a:rPr lang="en-US" b="1" dirty="0" err="1" smtClean="0"/>
              <a:t>UserController</a:t>
            </a:r>
            <a:r>
              <a:rPr lang="en-US" b="1" dirty="0" smtClean="0"/>
              <a:t>: </a:t>
            </a:r>
            <a:r>
              <a:rPr lang="en-US" dirty="0" smtClean="0"/>
              <a:t>Action  [Get]</a:t>
            </a:r>
            <a:r>
              <a:rPr lang="en-US" dirty="0" err="1" smtClean="0"/>
              <a:t>Reportathreat</a:t>
            </a:r>
            <a:r>
              <a:rPr lang="en-US" dirty="0" smtClean="0"/>
              <a:t> displays that form, then on form submit </a:t>
            </a:r>
          </a:p>
          <a:p>
            <a:r>
              <a:rPr lang="en-US" dirty="0" smtClean="0"/>
              <a:t>[Post] </a:t>
            </a:r>
            <a:r>
              <a:rPr lang="en-US" dirty="0" err="1" smtClean="0"/>
              <a:t>Reportathreat</a:t>
            </a:r>
            <a:r>
              <a:rPr lang="en-US" dirty="0" smtClean="0"/>
              <a:t> action  add </a:t>
            </a:r>
            <a:r>
              <a:rPr lang="en-US" dirty="0" err="1" smtClean="0"/>
              <a:t>threatreports</a:t>
            </a:r>
            <a:r>
              <a:rPr lang="en-US" dirty="0" smtClean="0"/>
              <a:t> in db.</a:t>
            </a:r>
          </a:p>
          <a:p>
            <a:r>
              <a:rPr lang="en-US" b="1" dirty="0" smtClean="0"/>
              <a:t>Model: </a:t>
            </a:r>
            <a:r>
              <a:rPr lang="en-US" dirty="0" err="1" smtClean="0"/>
              <a:t>ThreatReportViewMode.cs</a:t>
            </a:r>
            <a:r>
              <a:rPr lang="en-US" dirty="0" smtClean="0"/>
              <a:t> is coupled with this view which includes </a:t>
            </a:r>
            <a:r>
              <a:rPr lang="en-US" dirty="0" err="1" smtClean="0"/>
              <a:t>Threat.cs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ThreatNotification.cs</a:t>
            </a:r>
            <a:r>
              <a:rPr lang="en-US" dirty="0" smtClean="0"/>
              <a:t>, </a:t>
            </a:r>
            <a:r>
              <a:rPr lang="en-US" dirty="0" err="1" smtClean="0"/>
              <a:t>cperson.cs</a:t>
            </a:r>
            <a:r>
              <a:rPr lang="en-US" dirty="0" smtClean="0"/>
              <a:t> object.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ProfileUpdateRequest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7993161" cy="2590800"/>
          </a:xfrm>
        </p:spPr>
      </p:pic>
      <p:sp>
        <p:nvSpPr>
          <p:cNvPr id="4" name="TextBox 3"/>
          <p:cNvSpPr txBox="1"/>
          <p:nvPr/>
        </p:nvSpPr>
        <p:spPr>
          <a:xfrm>
            <a:off x="533400" y="3560618"/>
            <a:ext cx="77645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View: </a:t>
            </a:r>
            <a:r>
              <a:rPr lang="en-US" dirty="0" err="1" smtClean="0"/>
              <a:t>ProfileSettingRequest.cshtml</a:t>
            </a:r>
            <a:endParaRPr lang="en-US" dirty="0" smtClean="0"/>
          </a:p>
          <a:p>
            <a:r>
              <a:rPr lang="en-US" b="1" dirty="0" err="1" smtClean="0"/>
              <a:t>UserController</a:t>
            </a:r>
            <a:r>
              <a:rPr lang="en-US" b="1" dirty="0" smtClean="0"/>
              <a:t>: </a:t>
            </a:r>
            <a:r>
              <a:rPr lang="en-US" dirty="0" smtClean="0"/>
              <a:t>Action [Get] </a:t>
            </a:r>
            <a:r>
              <a:rPr lang="en-US" dirty="0" err="1" smtClean="0"/>
              <a:t>ProfileSettingRequest</a:t>
            </a:r>
            <a:r>
              <a:rPr lang="en-US" dirty="0" smtClean="0"/>
              <a:t> displays that form. And action</a:t>
            </a:r>
          </a:p>
          <a:p>
            <a:r>
              <a:rPr lang="en-US" dirty="0" smtClean="0"/>
              <a:t> [post] </a:t>
            </a:r>
            <a:r>
              <a:rPr lang="en-US" dirty="0" err="1" smtClean="0"/>
              <a:t>ProfileSetting</a:t>
            </a:r>
            <a:r>
              <a:rPr lang="en-US" dirty="0" smtClean="0"/>
              <a:t> perform action of </a:t>
            </a:r>
            <a:r>
              <a:rPr lang="en-US" dirty="0" err="1" smtClean="0"/>
              <a:t>reuqesting</a:t>
            </a:r>
            <a:r>
              <a:rPr lang="en-US" dirty="0" smtClean="0"/>
              <a:t> in db.</a:t>
            </a:r>
          </a:p>
          <a:p>
            <a:r>
              <a:rPr lang="en-US" b="1" dirty="0" smtClean="0"/>
              <a:t>Model: </a:t>
            </a:r>
            <a:r>
              <a:rPr lang="en-US" dirty="0" err="1" smtClean="0"/>
              <a:t>cperson.cs</a:t>
            </a:r>
            <a:r>
              <a:rPr lang="en-US" dirty="0" smtClean="0"/>
              <a:t> is coupled with this 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17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167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User Login</vt:lpstr>
      <vt:lpstr>UserHome</vt:lpstr>
      <vt:lpstr>Report Threat</vt:lpstr>
      <vt:lpstr>ProfileUpdateRequest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Login</dc:title>
  <dc:creator>MariaFeelFree</dc:creator>
  <cp:lastModifiedBy>MariaFeelFree</cp:lastModifiedBy>
  <cp:revision>5</cp:revision>
  <dcterms:created xsi:type="dcterms:W3CDTF">2006-08-16T00:00:00Z</dcterms:created>
  <dcterms:modified xsi:type="dcterms:W3CDTF">2016-08-03T08:18:34Z</dcterms:modified>
</cp:coreProperties>
</file>