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300" r:id="rId3"/>
    <p:sldId id="298" r:id="rId4"/>
    <p:sldId id="304" r:id="rId5"/>
    <p:sldId id="285" r:id="rId6"/>
    <p:sldId id="290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0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454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70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17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08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132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35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23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084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78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08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503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91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847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83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98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2818BF-0235-4728-A066-9BEA0A18C57F}" type="datetimeFigureOut">
              <a:rPr lang="en-IL" smtClean="0"/>
              <a:t>06/17/2024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371F26-385E-4EE3-A57C-5861FF8EE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7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614792-C4CE-D46F-BE49-550558CA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51" y="2296736"/>
            <a:ext cx="9154801" cy="26812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Debugging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Logging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 Getting into a large codebase</a:t>
            </a:r>
          </a:p>
        </p:txBody>
      </p:sp>
    </p:spTree>
    <p:extLst>
      <p:ext uri="{BB962C8B-B14F-4D97-AF65-F5344CB8AC3E}">
        <p14:creationId xmlns:p14="http://schemas.microsoft.com/office/powerpoint/2010/main" val="142072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614792-C4CE-D46F-BE49-550558CA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86" y="151015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 Getting into a large codebase</a:t>
            </a:r>
          </a:p>
        </p:txBody>
      </p:sp>
    </p:spTree>
    <p:extLst>
      <p:ext uri="{BB962C8B-B14F-4D97-AF65-F5344CB8AC3E}">
        <p14:creationId xmlns:p14="http://schemas.microsoft.com/office/powerpoint/2010/main" val="259668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9D8C-0000-0C1D-1A5C-1F079205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Hard topic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D725D242-1A86-3334-AC72-D15DC122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40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614792-C4CE-D46F-BE49-550558CA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151589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6F6F-C817-41BA-AABE-4F49F0B4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60FD-E19D-4A32-A6DB-4A9D894A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93939"/>
                </a:solidFill>
                <a:effectLst/>
                <a:latin typeface="inherit"/>
              </a:rPr>
              <a:t>Debugging is the process of detecting and removing of existing and potential errors (also called as ‘bugs’) in a software code that can cause it to behave unexpectedly or crash</a:t>
            </a:r>
          </a:p>
          <a:p>
            <a:r>
              <a:rPr lang="en-US" dirty="0">
                <a:solidFill>
                  <a:srgbClr val="393939"/>
                </a:solidFill>
                <a:latin typeface="inherit"/>
              </a:rPr>
              <a:t>Different ways to debug – </a:t>
            </a:r>
          </a:p>
          <a:p>
            <a:pPr lvl="1"/>
            <a:r>
              <a:rPr lang="en-US" dirty="0"/>
              <a:t>Prints</a:t>
            </a:r>
          </a:p>
          <a:p>
            <a:pPr lvl="1"/>
            <a:r>
              <a:rPr lang="en-US" dirty="0"/>
              <a:t>IDE debugger</a:t>
            </a:r>
          </a:p>
          <a:p>
            <a:pPr lvl="1"/>
            <a:r>
              <a:rPr lang="en-US" dirty="0" err="1"/>
              <a:t>pdb</a:t>
            </a:r>
            <a:endParaRPr lang="en-US" dirty="0"/>
          </a:p>
          <a:p>
            <a:pPr lvl="1"/>
            <a:r>
              <a:rPr lang="en-US" dirty="0"/>
              <a:t>logging</a:t>
            </a:r>
          </a:p>
          <a:p>
            <a:pPr lvl="1"/>
            <a:endParaRPr lang="en-IL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8755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893E-678E-4129-BD2F-5E4528A6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debugging      VS              PDB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759FF-64A2-44BE-97C3-06740745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779315" cy="3416300"/>
          </a:xfrm>
        </p:spPr>
        <p:txBody>
          <a:bodyPr/>
          <a:lstStyle/>
          <a:p>
            <a:r>
              <a:rPr lang="en-US" dirty="0"/>
              <a:t>Integrated with all other IDE features</a:t>
            </a:r>
          </a:p>
          <a:p>
            <a:r>
              <a:rPr lang="en-US" dirty="0"/>
              <a:t>Easy to use – GUI</a:t>
            </a:r>
          </a:p>
          <a:p>
            <a:r>
              <a:rPr lang="en-US" dirty="0"/>
              <a:t>Same for all programming languages </a:t>
            </a:r>
          </a:p>
          <a:p>
            <a:endParaRPr lang="en-IL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A46650-13BD-0656-5D59-F885AECF6ABA}"/>
              </a:ext>
            </a:extLst>
          </p:cNvPr>
          <p:cNvSpPr txBox="1">
            <a:spLocks/>
          </p:cNvSpPr>
          <p:nvPr/>
        </p:nvSpPr>
        <p:spPr>
          <a:xfrm>
            <a:off x="6475445" y="2603500"/>
            <a:ext cx="493589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Integrated in python – can be ran on anything that can run python</a:t>
            </a:r>
          </a:p>
          <a:p>
            <a:r>
              <a:rPr lang="en-US"/>
              <a:t>Zero setup</a:t>
            </a:r>
          </a:p>
          <a:p>
            <a:r>
              <a:rPr lang="en-US"/>
              <a:t>Supports more features</a:t>
            </a:r>
          </a:p>
          <a:p>
            <a:r>
              <a:rPr lang="en-US"/>
              <a:t>https://wangchuan.github.io/coding/2017/07/12/ipdb-cheat-sheet.html</a:t>
            </a:r>
          </a:p>
          <a:p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02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CBB0-702B-432B-8D38-E319715D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Pdb</a:t>
            </a:r>
            <a:r>
              <a:rPr lang="en-US" dirty="0"/>
              <a:t> vs IDE debugging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A0EA-A6FF-47F3-BEF4-A1ACCCC9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 pros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Quick learning curve</a:t>
            </a:r>
          </a:p>
          <a:p>
            <a:pPr lvl="1"/>
            <a:r>
              <a:rPr lang="en-US" dirty="0"/>
              <a:t>Similar for different languages</a:t>
            </a:r>
          </a:p>
          <a:p>
            <a:pPr lvl="1"/>
            <a:r>
              <a:rPr lang="en-US" dirty="0"/>
              <a:t>Good for developing code locally, more complex for remote debugging</a:t>
            </a:r>
          </a:p>
          <a:p>
            <a:r>
              <a:rPr lang="en-US" dirty="0"/>
              <a:t>PDB pros</a:t>
            </a:r>
          </a:p>
          <a:p>
            <a:pPr lvl="1"/>
            <a:r>
              <a:rPr lang="en-US" dirty="0"/>
              <a:t>Not dependent in environment</a:t>
            </a:r>
          </a:p>
          <a:p>
            <a:pPr lvl="1"/>
            <a:r>
              <a:rPr lang="en-US" dirty="0"/>
              <a:t>Doesn’t require GUI support</a:t>
            </a:r>
          </a:p>
          <a:p>
            <a:pPr lvl="1"/>
            <a:r>
              <a:rPr lang="en-US" dirty="0"/>
              <a:t>Agile</a:t>
            </a:r>
          </a:p>
          <a:p>
            <a:pPr lvl="1"/>
            <a:r>
              <a:rPr lang="en-US" dirty="0"/>
              <a:t>Good for remote debugging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5798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26388</TotalTime>
  <Words>157</Words>
  <Application>Microsoft Office PowerPoint</Application>
  <PresentationFormat>מסך רחב</PresentationFormat>
  <Paragraphs>32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inherit</vt:lpstr>
      <vt:lpstr>Wingdings 3</vt:lpstr>
      <vt:lpstr>Ion Boardroom</vt:lpstr>
      <vt:lpstr>Debugging Logging  Getting into a large codebase</vt:lpstr>
      <vt:lpstr>  Getting into a large codebase</vt:lpstr>
      <vt:lpstr>Hard topic</vt:lpstr>
      <vt:lpstr>Debugging</vt:lpstr>
      <vt:lpstr>Debugging</vt:lpstr>
      <vt:lpstr>IDE debugging      VS              PDB</vt:lpstr>
      <vt:lpstr>Pdb vs IDE 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Flask Getting into a large project</dc:title>
  <dc:creator>Tal Bar</dc:creator>
  <cp:lastModifiedBy>Omer Levi</cp:lastModifiedBy>
  <cp:revision>15</cp:revision>
  <dcterms:created xsi:type="dcterms:W3CDTF">2022-05-15T07:51:06Z</dcterms:created>
  <dcterms:modified xsi:type="dcterms:W3CDTF">2024-06-17T10:39:45Z</dcterms:modified>
</cp:coreProperties>
</file>