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48" d="100"/>
          <a:sy n="48" d="100"/>
        </p:scale>
        <p:origin x="133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A8B7-1B25-4204-86C1-5CC637A4A166}" type="datetimeFigureOut">
              <a:rPr lang="ar-SA" smtClean="0"/>
              <a:t>13/03/1445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B9AF-42BF-4D46-95A0-CBC61CCFA001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470025"/>
          </a:xfrm>
        </p:spPr>
        <p:txBody>
          <a:bodyPr/>
          <a:lstStyle/>
          <a:p>
            <a:r>
              <a:rPr lang="en-US" dirty="0"/>
              <a:t>OOP Lab 2</a:t>
            </a:r>
            <a:br>
              <a:rPr lang="en-US" dirty="0"/>
            </a:br>
            <a:endParaRPr lang="ar-SA" dirty="0"/>
          </a:p>
        </p:txBody>
      </p:sp>
      <p:sp>
        <p:nvSpPr>
          <p:cNvPr id="4" name="عنوان فرعي 3"/>
          <p:cNvSpPr>
            <a:spLocks noGrp="1"/>
          </p:cNvSpPr>
          <p:nvPr>
            <p:ph type="subTitle" idx="1"/>
          </p:nvPr>
        </p:nvSpPr>
        <p:spPr>
          <a:xfrm>
            <a:off x="785786" y="2500306"/>
            <a:ext cx="8143932" cy="3786214"/>
          </a:xfrm>
          <a:prstGeom prst="flowChartTerminator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>
            <a:noAutofit/>
          </a:bodyPr>
          <a:lstStyle/>
          <a:p>
            <a:pPr rt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Implement simple class</a:t>
            </a:r>
          </a:p>
          <a:p>
            <a:pPr rt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How to crate an object</a:t>
            </a:r>
          </a:p>
          <a:p>
            <a:pPr rt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What is difference between private and public access modifiers</a:t>
            </a:r>
            <a:endParaRPr lang="ar-SA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  <a:p>
            <a:pPr rt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Encapsulation</a:t>
            </a:r>
            <a:endParaRPr lang="ar-SA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</p:nvPr>
        </p:nvGraphicFramePr>
        <p:xfrm>
          <a:off x="1928794" y="1643051"/>
          <a:ext cx="5972188" cy="3104178"/>
        </p:xfrm>
        <a:graphic>
          <a:graphicData uri="http://schemas.openxmlformats.org/drawingml/2006/table">
            <a:tbl>
              <a:tblPr rtl="1" firstRow="1" bandRow="1"/>
              <a:tblGrid>
                <a:gridCol w="597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758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Circle</a:t>
                      </a:r>
                      <a:endParaRPr lang="ar-SA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475">
                <a:tc>
                  <a:txBody>
                    <a:bodyPr/>
                    <a:lstStyle/>
                    <a:p>
                      <a:pPr algn="l" rtl="0">
                        <a:buFontTx/>
                        <a:buChar char="-"/>
                      </a:pPr>
                      <a:r>
                        <a:rPr lang="en-US" sz="2800" dirty="0"/>
                        <a:t>radius: double</a:t>
                      </a:r>
                    </a:p>
                    <a:p>
                      <a:pPr algn="l" rtl="0">
                        <a:buFontTx/>
                        <a:buChar char="-"/>
                      </a:pPr>
                      <a:r>
                        <a:rPr lang="en-US" sz="2800" dirty="0"/>
                        <a:t>pi</a:t>
                      </a:r>
                      <a:r>
                        <a:rPr lang="en-US" sz="2800" baseline="0" dirty="0"/>
                        <a:t> : double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543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getArea</a:t>
                      </a:r>
                      <a:r>
                        <a:rPr lang="en-US" sz="2800" dirty="0"/>
                        <a:t>() 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</p:nvPr>
        </p:nvGraphicFramePr>
        <p:xfrm>
          <a:off x="1928794" y="1643050"/>
          <a:ext cx="5972188" cy="3867199"/>
        </p:xfrm>
        <a:graphic>
          <a:graphicData uri="http://schemas.openxmlformats.org/drawingml/2006/table">
            <a:tbl>
              <a:tblPr rtl="1" firstRow="1" bandRow="1"/>
              <a:tblGrid>
                <a:gridCol w="597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87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Person</a:t>
                      </a:r>
                      <a:endParaRPr lang="ar-SA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238">
                <a:tc>
                  <a:txBody>
                    <a:bodyPr/>
                    <a:lstStyle/>
                    <a:p>
                      <a:pPr algn="l" rtl="0">
                        <a:buFontTx/>
                        <a:buChar char="-"/>
                      </a:pPr>
                      <a:r>
                        <a:rPr lang="en-US" sz="2800" dirty="0"/>
                        <a:t>name</a:t>
                      </a:r>
                    </a:p>
                    <a:p>
                      <a:pPr algn="l" rtl="0">
                        <a:buFontTx/>
                        <a:buChar char="-"/>
                      </a:pPr>
                      <a:r>
                        <a:rPr lang="en-US" sz="2800" baseline="0" dirty="0"/>
                        <a:t>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801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+Person(</a:t>
                      </a:r>
                      <a:r>
                        <a:rPr lang="en-US" sz="2800" baseline="0" dirty="0"/>
                        <a:t> name</a:t>
                      </a:r>
                      <a:r>
                        <a:rPr lang="en-US" sz="2800" dirty="0"/>
                        <a:t> : string , age : 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)</a:t>
                      </a:r>
                    </a:p>
                    <a:p>
                      <a:pPr algn="l" rtl="0"/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setName</a:t>
                      </a:r>
                      <a:r>
                        <a:rPr lang="en-US" sz="2800" dirty="0"/>
                        <a:t>( name: string)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setAge</a:t>
                      </a:r>
                      <a:r>
                        <a:rPr lang="en-US" sz="2800" dirty="0"/>
                        <a:t>( age: 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getName</a:t>
                      </a:r>
                      <a:r>
                        <a:rPr lang="en-US" sz="2800" dirty="0"/>
                        <a:t>(): string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getAge</a:t>
                      </a:r>
                      <a:r>
                        <a:rPr lang="en-US" sz="2800" dirty="0"/>
                        <a:t>():</a:t>
                      </a:r>
                      <a:r>
                        <a:rPr lang="en-US" sz="2800" baseline="0" dirty="0"/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A72C9A-4D15-D6B4-0332-E78C16EDB387}"/>
              </a:ext>
            </a:extLst>
          </p:cNvPr>
          <p:cNvSpPr txBox="1"/>
          <p:nvPr/>
        </p:nvSpPr>
        <p:spPr>
          <a:xfrm>
            <a:off x="4355976" y="1412776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algn="l" rtl="0"/>
            <a:r>
              <a:rPr lang="en-US" dirty="0"/>
              <a:t>    {</a:t>
            </a:r>
          </a:p>
          <a:p>
            <a:pPr algn="l" rtl="0"/>
            <a:r>
              <a:rPr lang="en-US" dirty="0"/>
              <a:t>        person x=new person("</a:t>
            </a:r>
            <a:r>
              <a:rPr lang="en-US" dirty="0" err="1"/>
              <a:t>ahmed</a:t>
            </a:r>
            <a:r>
              <a:rPr lang="en-US" dirty="0"/>
              <a:t> Omer",30);</a:t>
            </a:r>
          </a:p>
          <a:p>
            <a:pPr algn="l" rtl="0"/>
            <a:r>
              <a:rPr lang="en-US" dirty="0"/>
              <a:t>        </a:t>
            </a:r>
            <a:r>
              <a:rPr lang="en-US" dirty="0" err="1"/>
              <a:t>x.getName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        </a:t>
            </a:r>
            <a:r>
              <a:rPr lang="en-US" dirty="0" err="1"/>
              <a:t>x.getAge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        </a:t>
            </a:r>
          </a:p>
          <a:p>
            <a:pPr algn="l" rtl="0"/>
            <a:r>
              <a:rPr lang="en-US" dirty="0"/>
              <a:t>        person y=new person();</a:t>
            </a:r>
          </a:p>
          <a:p>
            <a:pPr algn="l" rtl="0"/>
            <a:r>
              <a:rPr lang="en-US" dirty="0"/>
              <a:t>        </a:t>
            </a:r>
            <a:r>
              <a:rPr lang="en-US" dirty="0" err="1"/>
              <a:t>y.setName</a:t>
            </a:r>
            <a:r>
              <a:rPr lang="en-US" dirty="0"/>
              <a:t>("Asma Ali");</a:t>
            </a:r>
          </a:p>
          <a:p>
            <a:pPr algn="l" rtl="0"/>
            <a:r>
              <a:rPr lang="en-US" dirty="0"/>
              <a:t>        </a:t>
            </a:r>
            <a:r>
              <a:rPr lang="en-US" dirty="0" err="1"/>
              <a:t>y.setAge</a:t>
            </a:r>
            <a:r>
              <a:rPr lang="en-US" dirty="0"/>
              <a:t>(19);</a:t>
            </a:r>
          </a:p>
          <a:p>
            <a:pPr algn="l" rtl="0"/>
            <a:r>
              <a:rPr lang="en-US" dirty="0"/>
              <a:t>        </a:t>
            </a:r>
            <a:r>
              <a:rPr lang="en-US" dirty="0" err="1"/>
              <a:t>y.getName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        </a:t>
            </a:r>
            <a:r>
              <a:rPr lang="en-US" dirty="0" err="1"/>
              <a:t>y.getAge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64BC1-EA27-0FD0-755A-A96CBC9667C6}"/>
              </a:ext>
            </a:extLst>
          </p:cNvPr>
          <p:cNvSpPr txBox="1"/>
          <p:nvPr/>
        </p:nvSpPr>
        <p:spPr>
          <a:xfrm>
            <a:off x="195772" y="304780"/>
            <a:ext cx="457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050" dirty="0"/>
              <a:t>public class person </a:t>
            </a:r>
          </a:p>
          <a:p>
            <a:pPr algn="l" rtl="0"/>
            <a:r>
              <a:rPr lang="en-US" sz="1050" dirty="0"/>
              <a:t>{</a:t>
            </a:r>
          </a:p>
          <a:p>
            <a:pPr algn="l" rtl="0"/>
            <a:r>
              <a:rPr lang="en-US" sz="1050" dirty="0"/>
              <a:t>   private String name;</a:t>
            </a:r>
          </a:p>
          <a:p>
            <a:pPr algn="l" rtl="0"/>
            <a:r>
              <a:rPr lang="en-US" sz="1050" dirty="0"/>
              <a:t>   private int age;</a:t>
            </a:r>
          </a:p>
          <a:p>
            <a:pPr algn="l" rtl="0"/>
            <a:r>
              <a:rPr lang="en-US" sz="1050" dirty="0"/>
              <a:t>   </a:t>
            </a:r>
          </a:p>
          <a:p>
            <a:pPr algn="l" rtl="0"/>
            <a:r>
              <a:rPr lang="en-US" sz="1050" dirty="0"/>
              <a:t>   person()</a:t>
            </a:r>
          </a:p>
          <a:p>
            <a:pPr algn="l" rtl="0"/>
            <a:r>
              <a:rPr lang="en-US" sz="1050" dirty="0"/>
              <a:t>   {     }</a:t>
            </a:r>
          </a:p>
          <a:p>
            <a:pPr algn="l" rtl="0"/>
            <a:r>
              <a:rPr lang="en-US" sz="1050" dirty="0"/>
              <a:t>   </a:t>
            </a:r>
          </a:p>
          <a:p>
            <a:pPr algn="l" rtl="0"/>
            <a:r>
              <a:rPr lang="en-US" sz="1050" dirty="0"/>
              <a:t>   person(String name, int age)</a:t>
            </a:r>
          </a:p>
          <a:p>
            <a:pPr algn="l" rtl="0"/>
            <a:r>
              <a:rPr lang="en-US" sz="1050" dirty="0"/>
              <a:t>   {</a:t>
            </a:r>
          </a:p>
          <a:p>
            <a:pPr algn="l" rtl="0"/>
            <a:r>
              <a:rPr lang="en-US" sz="1050" dirty="0"/>
              <a:t>       this.name=name;</a:t>
            </a:r>
          </a:p>
          <a:p>
            <a:pPr algn="l" rtl="0"/>
            <a:r>
              <a:rPr lang="en-US" sz="1050" dirty="0"/>
              <a:t>       </a:t>
            </a:r>
            <a:r>
              <a:rPr lang="en-US" sz="1050" dirty="0" err="1"/>
              <a:t>this.age</a:t>
            </a:r>
            <a:r>
              <a:rPr lang="en-US" sz="1050" dirty="0"/>
              <a:t>=age;</a:t>
            </a:r>
          </a:p>
          <a:p>
            <a:pPr algn="l" rtl="0"/>
            <a:r>
              <a:rPr lang="en-US" sz="1050" dirty="0"/>
              <a:t>   }</a:t>
            </a:r>
          </a:p>
          <a:p>
            <a:pPr algn="l" rtl="0"/>
            <a:r>
              <a:rPr lang="en-US" sz="1050" dirty="0"/>
              <a:t>   </a:t>
            </a:r>
          </a:p>
          <a:p>
            <a:pPr algn="l" rtl="0"/>
            <a:r>
              <a:rPr lang="en-US" sz="1050" dirty="0"/>
              <a:t> public void  </a:t>
            </a:r>
            <a:r>
              <a:rPr lang="en-US" sz="1050" dirty="0" err="1"/>
              <a:t>setName</a:t>
            </a:r>
            <a:r>
              <a:rPr lang="en-US" sz="1050" dirty="0"/>
              <a:t>(String name)</a:t>
            </a:r>
          </a:p>
          <a:p>
            <a:pPr algn="l" rtl="0"/>
            <a:r>
              <a:rPr lang="en-US" sz="1050" dirty="0"/>
              <a:t>    {</a:t>
            </a:r>
          </a:p>
          <a:p>
            <a:pPr algn="l" rtl="0"/>
            <a:r>
              <a:rPr lang="en-US" sz="1050" dirty="0"/>
              <a:t>        this.name=name;</a:t>
            </a:r>
          </a:p>
          <a:p>
            <a:pPr algn="l" rtl="0"/>
            <a:r>
              <a:rPr lang="en-US" sz="1050" dirty="0"/>
              <a:t>    }</a:t>
            </a:r>
          </a:p>
          <a:p>
            <a:pPr algn="l" rtl="0"/>
            <a:r>
              <a:rPr lang="en-US" sz="1050" dirty="0"/>
              <a:t> public void </a:t>
            </a:r>
            <a:r>
              <a:rPr lang="en-US" sz="1050" dirty="0" err="1"/>
              <a:t>setAge</a:t>
            </a:r>
            <a:r>
              <a:rPr lang="en-US" sz="1050" dirty="0"/>
              <a:t>(int age)</a:t>
            </a:r>
          </a:p>
          <a:p>
            <a:pPr algn="l" rtl="0"/>
            <a:r>
              <a:rPr lang="en-US" sz="1050" dirty="0"/>
              <a:t>    {</a:t>
            </a:r>
          </a:p>
          <a:p>
            <a:pPr algn="l" rtl="0"/>
            <a:r>
              <a:rPr lang="en-US" sz="1050" dirty="0"/>
              <a:t>        if(age&lt;35)</a:t>
            </a:r>
          </a:p>
          <a:p>
            <a:pPr algn="l" rtl="0"/>
            <a:r>
              <a:rPr lang="en-US" sz="1050" dirty="0"/>
              <a:t>        </a:t>
            </a:r>
            <a:r>
              <a:rPr lang="en-US" sz="1050" dirty="0" err="1"/>
              <a:t>this.age</a:t>
            </a:r>
            <a:r>
              <a:rPr lang="en-US" sz="1050" dirty="0"/>
              <a:t>=age;</a:t>
            </a:r>
          </a:p>
          <a:p>
            <a:pPr algn="l" rtl="0"/>
            <a:r>
              <a:rPr lang="en-US" sz="1050" dirty="0"/>
              <a:t>        else</a:t>
            </a:r>
          </a:p>
          <a:p>
            <a:pPr algn="l" rtl="0"/>
            <a:r>
              <a:rPr lang="en-US" sz="1050" dirty="0"/>
              <a:t>        </a:t>
            </a:r>
            <a:r>
              <a:rPr lang="en-US" sz="1050" dirty="0" err="1"/>
              <a:t>System.out.println</a:t>
            </a:r>
            <a:r>
              <a:rPr lang="en-US" sz="1050" dirty="0"/>
              <a:t>("age must be less then 30");</a:t>
            </a:r>
          </a:p>
          <a:p>
            <a:pPr algn="l" rtl="0"/>
            <a:r>
              <a:rPr lang="en-US" sz="1050" dirty="0"/>
              <a:t>               </a:t>
            </a:r>
          </a:p>
          <a:p>
            <a:pPr algn="l" rtl="0"/>
            <a:r>
              <a:rPr lang="en-US" sz="1050" dirty="0"/>
              <a:t>    }</a:t>
            </a:r>
          </a:p>
          <a:p>
            <a:pPr algn="l" rtl="0"/>
            <a:r>
              <a:rPr lang="en-US" sz="1050" dirty="0"/>
              <a:t>  void </a:t>
            </a:r>
            <a:r>
              <a:rPr lang="en-US" sz="1050" dirty="0" err="1"/>
              <a:t>getName</a:t>
            </a:r>
            <a:r>
              <a:rPr lang="en-US" sz="1050" dirty="0"/>
              <a:t>()</a:t>
            </a:r>
          </a:p>
          <a:p>
            <a:pPr algn="l" rtl="0"/>
            <a:r>
              <a:rPr lang="en-US" sz="1050" dirty="0"/>
              <a:t>   {</a:t>
            </a:r>
          </a:p>
          <a:p>
            <a:pPr algn="l" rtl="0"/>
            <a:r>
              <a:rPr lang="en-US" sz="1050" dirty="0"/>
              <a:t>       </a:t>
            </a:r>
            <a:r>
              <a:rPr lang="en-US" sz="1050" dirty="0" err="1"/>
              <a:t>System.out.println</a:t>
            </a:r>
            <a:r>
              <a:rPr lang="en-US" sz="1050" dirty="0"/>
              <a:t>(name);</a:t>
            </a:r>
          </a:p>
          <a:p>
            <a:pPr algn="l" rtl="0"/>
            <a:r>
              <a:rPr lang="en-US" sz="1050" dirty="0"/>
              <a:t>   }</a:t>
            </a:r>
          </a:p>
          <a:p>
            <a:pPr algn="l" rtl="0"/>
            <a:r>
              <a:rPr lang="en-US" sz="1050" dirty="0"/>
              <a:t>  void </a:t>
            </a:r>
            <a:r>
              <a:rPr lang="en-US" sz="1050" dirty="0" err="1"/>
              <a:t>getAge</a:t>
            </a:r>
            <a:r>
              <a:rPr lang="en-US" sz="1050" dirty="0"/>
              <a:t>()</a:t>
            </a:r>
          </a:p>
          <a:p>
            <a:pPr algn="l" rtl="0"/>
            <a:r>
              <a:rPr lang="en-US" sz="1050" dirty="0"/>
              <a:t>   {</a:t>
            </a:r>
          </a:p>
          <a:p>
            <a:pPr algn="l" rtl="0"/>
            <a:r>
              <a:rPr lang="en-US" sz="1050" dirty="0"/>
              <a:t>       </a:t>
            </a:r>
            <a:r>
              <a:rPr lang="en-US" sz="1050" dirty="0" err="1"/>
              <a:t>System.out.println</a:t>
            </a:r>
            <a:r>
              <a:rPr lang="en-US" sz="1050" dirty="0"/>
              <a:t>(age);</a:t>
            </a:r>
          </a:p>
          <a:p>
            <a:pPr algn="l" rtl="0"/>
            <a:r>
              <a:rPr lang="en-US" sz="1050" dirty="0"/>
              <a:t>   }</a:t>
            </a:r>
          </a:p>
          <a:p>
            <a:pPr algn="l" rtl="0"/>
            <a:r>
              <a:rPr lang="en-US" sz="1050" dirty="0"/>
              <a:t>  </a:t>
            </a:r>
          </a:p>
          <a:p>
            <a:pPr algn="l" rtl="0"/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22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</p:nvPr>
        </p:nvGraphicFramePr>
        <p:xfrm>
          <a:off x="1928794" y="1643050"/>
          <a:ext cx="5972188" cy="4628878"/>
        </p:xfrm>
        <a:graphic>
          <a:graphicData uri="http://schemas.openxmlformats.org/drawingml/2006/table">
            <a:tbl>
              <a:tblPr rtl="1" firstRow="1" bandRow="1"/>
              <a:tblGrid>
                <a:gridCol w="597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87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Car</a:t>
                      </a:r>
                      <a:endParaRPr lang="ar-SA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238">
                <a:tc>
                  <a:txBody>
                    <a:bodyPr/>
                    <a:lstStyle/>
                    <a:p>
                      <a:pPr algn="l" rtl="0">
                        <a:buFontTx/>
                        <a:buChar char="-"/>
                      </a:pPr>
                      <a:r>
                        <a:rPr lang="en-US" sz="2800" dirty="0"/>
                        <a:t>color : string</a:t>
                      </a:r>
                    </a:p>
                    <a:p>
                      <a:pPr algn="l" rtl="0">
                        <a:buFontTx/>
                        <a:buChar char="-"/>
                      </a:pPr>
                      <a:r>
                        <a:rPr lang="en-US" sz="2800" baseline="0" dirty="0"/>
                        <a:t> model : </a:t>
                      </a:r>
                      <a:r>
                        <a:rPr lang="en-US" sz="2800" baseline="0" dirty="0" err="1"/>
                        <a:t>int</a:t>
                      </a:r>
                      <a:endParaRPr 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801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+Car()</a:t>
                      </a:r>
                    </a:p>
                    <a:p>
                      <a:pPr algn="l" rtl="0"/>
                      <a:r>
                        <a:rPr lang="en-US" sz="2800" dirty="0"/>
                        <a:t>+Car(color : string , model : 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)</a:t>
                      </a:r>
                    </a:p>
                    <a:p>
                      <a:pPr algn="l" rtl="0"/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setColor</a:t>
                      </a:r>
                      <a:r>
                        <a:rPr lang="en-US" sz="2800" dirty="0"/>
                        <a:t>( color : string)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setModel</a:t>
                      </a:r>
                      <a:r>
                        <a:rPr lang="en-US" sz="2800" dirty="0"/>
                        <a:t>( model : 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getColor</a:t>
                      </a:r>
                      <a:r>
                        <a:rPr lang="en-US" sz="2800" dirty="0"/>
                        <a:t>(): string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getModel</a:t>
                      </a:r>
                      <a:r>
                        <a:rPr lang="en-US" sz="2800" dirty="0"/>
                        <a:t>():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int</a:t>
                      </a:r>
                      <a:endParaRPr lang="en-US" sz="28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+</a:t>
                      </a:r>
                      <a:r>
                        <a:rPr lang="en-US" sz="2800" baseline="0" dirty="0" err="1"/>
                        <a:t>showDetails</a:t>
                      </a:r>
                      <a:r>
                        <a:rPr lang="en-US" sz="2800" baseline="0" dirty="0"/>
                        <a:t>(): string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</a:t>
            </a:r>
            <a:endParaRPr lang="ar-YE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400" dirty="0"/>
              <a:t>class Lamp </a:t>
            </a:r>
          </a:p>
          <a:p>
            <a:pPr marL="0" indent="0" algn="l" rtl="0">
              <a:buNone/>
            </a:pPr>
            <a:r>
              <a:rPr lang="en-US" sz="2400" dirty="0"/>
              <a:t>{ 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  <a:r>
              <a:rPr lang="en-US" sz="2400" dirty="0" err="1"/>
              <a:t>boolean</a:t>
            </a:r>
            <a:r>
              <a:rPr lang="en-US" sz="2400" dirty="0"/>
              <a:t>  </a:t>
            </a:r>
            <a:r>
              <a:rPr lang="en-US" sz="2400" dirty="0" err="1"/>
              <a:t>isOn</a:t>
            </a:r>
            <a:r>
              <a:rPr lang="en-US" sz="2400" dirty="0"/>
              <a:t>; </a:t>
            </a:r>
          </a:p>
          <a:p>
            <a:pPr marL="0" indent="0" algn="l" rtl="0">
              <a:buNone/>
            </a:pPr>
            <a:r>
              <a:rPr lang="en-US" sz="2400" dirty="0"/>
              <a:t>void </a:t>
            </a:r>
            <a:r>
              <a:rPr lang="en-US" sz="2400" dirty="0" err="1"/>
              <a:t>turnOn</a:t>
            </a:r>
            <a:r>
              <a:rPr lang="en-US" sz="2400" dirty="0"/>
              <a:t>()</a:t>
            </a:r>
          </a:p>
          <a:p>
            <a:pPr marL="0" indent="0" algn="l" rtl="0">
              <a:buNone/>
            </a:pPr>
            <a:r>
              <a:rPr lang="en-US" sz="2400" dirty="0"/>
              <a:t> {  </a:t>
            </a:r>
            <a:r>
              <a:rPr lang="en-US" sz="2400" dirty="0" err="1"/>
              <a:t>isOn</a:t>
            </a:r>
            <a:r>
              <a:rPr lang="en-US" sz="2400" dirty="0"/>
              <a:t> = true; } </a:t>
            </a:r>
          </a:p>
          <a:p>
            <a:pPr marL="0" indent="0" algn="l" rtl="0">
              <a:buNone/>
            </a:pPr>
            <a:r>
              <a:rPr lang="en-US" sz="2400" dirty="0"/>
              <a:t>void </a:t>
            </a:r>
            <a:r>
              <a:rPr lang="en-US" sz="2400" dirty="0" err="1"/>
              <a:t>turnOff</a:t>
            </a:r>
            <a:r>
              <a:rPr lang="en-US" sz="2400" dirty="0"/>
              <a:t>() </a:t>
            </a:r>
          </a:p>
          <a:p>
            <a:pPr marL="0" indent="0" algn="l" rtl="0">
              <a:buNone/>
            </a:pPr>
            <a:r>
              <a:rPr lang="en-US" sz="2400" dirty="0"/>
              <a:t>{  </a:t>
            </a:r>
            <a:r>
              <a:rPr lang="en-US" sz="2400" dirty="0" err="1"/>
              <a:t>isOn</a:t>
            </a:r>
            <a:r>
              <a:rPr lang="en-US" sz="2400" dirty="0"/>
              <a:t> = false; }</a:t>
            </a:r>
          </a:p>
          <a:p>
            <a:pPr marL="0" indent="0" algn="l" rtl="0">
              <a:buNone/>
            </a:pPr>
            <a:r>
              <a:rPr lang="en-US" sz="2400" dirty="0"/>
              <a:t> void </a:t>
            </a:r>
            <a:r>
              <a:rPr lang="en-US" sz="2400" dirty="0" err="1"/>
              <a:t>displayLightStatus</a:t>
            </a:r>
            <a:r>
              <a:rPr lang="en-US" sz="2400" dirty="0"/>
              <a:t>() </a:t>
            </a:r>
          </a:p>
          <a:p>
            <a:pPr marL="0" indent="0" algn="l" rtl="0">
              <a:buNone/>
            </a:pPr>
            <a:r>
              <a:rPr lang="en-US" sz="2400" dirty="0"/>
              <a:t>{ </a:t>
            </a:r>
            <a:r>
              <a:rPr lang="en-US" sz="2400" dirty="0" err="1"/>
              <a:t>System.out.println</a:t>
            </a:r>
            <a:r>
              <a:rPr lang="en-US" sz="2400" dirty="0"/>
              <a:t>("Light on? " + </a:t>
            </a:r>
            <a:r>
              <a:rPr lang="en-US" sz="2400" dirty="0" err="1"/>
              <a:t>isOn</a:t>
            </a:r>
            <a:r>
              <a:rPr lang="en-US" sz="2400" dirty="0"/>
              <a:t>); }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 }</a:t>
            </a:r>
            <a:endParaRPr lang="ar-YE" sz="2400" dirty="0"/>
          </a:p>
        </p:txBody>
      </p:sp>
    </p:spTree>
    <p:extLst>
      <p:ext uri="{BB962C8B-B14F-4D97-AF65-F5344CB8AC3E}">
        <p14:creationId xmlns:p14="http://schemas.microsoft.com/office/powerpoint/2010/main" val="2683361064"/>
      </p:ext>
    </p:extLst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392</Words>
  <Application>Microsoft Office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Andalus</vt:lpstr>
      <vt:lpstr>Arial</vt:lpstr>
      <vt:lpstr>Calibri</vt:lpstr>
      <vt:lpstr>Wingdings</vt:lpstr>
      <vt:lpstr>سمة Office</vt:lpstr>
      <vt:lpstr>OOP Lab 2 </vt:lpstr>
      <vt:lpstr>PowerPoint Presentation</vt:lpstr>
      <vt:lpstr>PowerPoint Presentation</vt:lpstr>
      <vt:lpstr>PowerPoint Presentation</vt:lpstr>
      <vt:lpstr>PowerPoint Presentation</vt:lpstr>
      <vt:lpstr>Lamp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abudy</dc:creator>
  <cp:lastModifiedBy>User</cp:lastModifiedBy>
  <cp:revision>6</cp:revision>
  <dcterms:created xsi:type="dcterms:W3CDTF">2018-03-06T19:35:38Z</dcterms:created>
  <dcterms:modified xsi:type="dcterms:W3CDTF">2023-09-27T08:37:03Z</dcterms:modified>
</cp:coreProperties>
</file>