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6377-ECF0-4C52-9761-D3677B223189}" type="datetimeFigureOut">
              <a:rPr lang="ar-SA" smtClean="0"/>
              <a:pPr/>
              <a:t>22/07/1439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C237-EDB7-46EF-83EF-0F2769B1A127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785794"/>
            <a:ext cx="8515352" cy="6143668"/>
          </a:xfrm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Abstract classes may or may not contain abstract methods, i.e., methods without body ( public void get(); )</a:t>
            </a:r>
          </a:p>
          <a:p>
            <a:pPr algn="l" rtl="0">
              <a:lnSpc>
                <a:spcPct val="170000"/>
              </a:lnSpc>
            </a:pP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But, if a class has at least one abstract method, then the class </a:t>
            </a:r>
            <a:r>
              <a:rPr lang="en-US" sz="4400" dirty="0" smtClean="0">
                <a:latin typeface="Candara" pitchFamily="34" charset="0"/>
                <a:cs typeface="Kufi Extended Outline" pitchFamily="82" charset="-78"/>
              </a:rPr>
              <a:t>must be </a:t>
            </a: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declared abstract.</a:t>
            </a:r>
          </a:p>
          <a:p>
            <a:pPr algn="l" rtl="0">
              <a:lnSpc>
                <a:spcPct val="170000"/>
              </a:lnSpc>
            </a:pP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If a class is declared abstract, it cannot be instantiated.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4400" b="1" dirty="0">
                <a:latin typeface="Candara" pitchFamily="34" charset="0"/>
                <a:cs typeface="Kufi Extended Outline" pitchFamily="82" charset="-78"/>
              </a:rPr>
              <a:t>Why can’t we create the object of an abstract class?</a:t>
            </a:r>
          </a:p>
          <a:p>
            <a:pPr algn="l" rtl="0">
              <a:lnSpc>
                <a:spcPct val="170000"/>
              </a:lnSpc>
            </a:pP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To use an abstract class, you have to inherit it from another class, provide implementations to the abstract methods in it.</a:t>
            </a:r>
          </a:p>
          <a:p>
            <a:pPr algn="l" rtl="0">
              <a:lnSpc>
                <a:spcPct val="170000"/>
              </a:lnSpc>
            </a:pPr>
            <a:r>
              <a:rPr lang="en-US" sz="4400" dirty="0">
                <a:latin typeface="Candara" pitchFamily="34" charset="0"/>
                <a:cs typeface="Kufi Extended Outline" pitchFamily="82" charset="-78"/>
              </a:rPr>
              <a:t>If you inherit an abstract class, you have to provide implementations to all the abstract methods in it</a:t>
            </a:r>
          </a:p>
          <a:p>
            <a:pPr algn="l" rtl="0"/>
            <a:endParaRPr lang="ar-SA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</a:rPr>
              <a:t>Note</a:t>
            </a:r>
            <a:endParaRPr lang="ar-SA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Concrete class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0" algn="l" rtl="0">
              <a:buNone/>
            </a:pPr>
            <a:r>
              <a:rPr lang="en-US" sz="2400" dirty="0">
                <a:latin typeface="Candara" pitchFamily="34" charset="0"/>
                <a:cs typeface="Kufi Extended Outline" pitchFamily="82" charset="-78"/>
              </a:rPr>
              <a:t>A class which is not abstract is referred as Concrete class.</a:t>
            </a:r>
            <a:r>
              <a:rPr lang="en-US" dirty="0"/>
              <a:t> </a:t>
            </a:r>
            <a:endParaRPr 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12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 rtl="0"/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             Encapsulation</a:t>
            </a:r>
            <a:endParaRPr lang="ar-SA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rtl="0">
              <a:lnSpc>
                <a:spcPct val="150000"/>
              </a:lnSpc>
            </a:pPr>
            <a:r>
              <a:rPr lang="en-US" sz="2800" b="1" dirty="0">
                <a:latin typeface="Candara" pitchFamily="34" charset="0"/>
                <a:cs typeface="Kufi Extended Outline" pitchFamily="82" charset="-78"/>
              </a:rPr>
              <a:t>Encapsulation</a:t>
            </a:r>
            <a:r>
              <a:rPr lang="en-US" sz="2800" dirty="0">
                <a:latin typeface="Candara" pitchFamily="34" charset="0"/>
                <a:cs typeface="Kufi Extended Outline" pitchFamily="82" charset="-78"/>
              </a:rPr>
              <a:t> in java is a process of wrapping code and data together into a single unit</a:t>
            </a:r>
            <a:r>
              <a:rPr lang="en-US" sz="2800" dirty="0" smtClean="0">
                <a:latin typeface="Candara" pitchFamily="34" charset="0"/>
                <a:cs typeface="Kufi Extended Outline" pitchFamily="82" charset="-78"/>
              </a:rPr>
              <a:t>,</a:t>
            </a:r>
          </a:p>
          <a:p>
            <a:pPr algn="just" rtl="0">
              <a:lnSpc>
                <a:spcPct val="150000"/>
              </a:lnSpc>
            </a:pPr>
            <a:r>
              <a:rPr lang="en-US" sz="2800" dirty="0" smtClean="0">
                <a:latin typeface="Candara" pitchFamily="34" charset="0"/>
                <a:cs typeface="Kufi Extended Outline" pitchFamily="82" charset="-78"/>
              </a:rPr>
              <a:t> </a:t>
            </a:r>
            <a:r>
              <a:rPr lang="en-US" sz="2800" b="1" dirty="0">
                <a:latin typeface="Candara" pitchFamily="34" charset="0"/>
                <a:cs typeface="Kufi Extended Outline" pitchFamily="82" charset="-78"/>
              </a:rPr>
              <a:t>for example </a:t>
            </a:r>
            <a:r>
              <a:rPr lang="en-US" sz="2800" dirty="0">
                <a:latin typeface="Candara" pitchFamily="34" charset="0"/>
                <a:cs typeface="Kufi Extended Outline" pitchFamily="82" charset="-78"/>
              </a:rPr>
              <a:t>capsule i.e. mixed of several medicines.</a:t>
            </a:r>
          </a:p>
          <a:p>
            <a:pPr algn="just" rtl="0">
              <a:lnSpc>
                <a:spcPct val="150000"/>
              </a:lnSpc>
            </a:pPr>
            <a:r>
              <a:rPr lang="en-US" sz="2800" dirty="0">
                <a:latin typeface="Candara" pitchFamily="34" charset="0"/>
                <a:cs typeface="Kufi Extended Outline" pitchFamily="82" charset="-78"/>
              </a:rPr>
              <a:t>We can create a fully encapsulated class in java by making all the data members of the class </a:t>
            </a:r>
            <a:r>
              <a:rPr lang="en-US" sz="2800" b="1" dirty="0">
                <a:latin typeface="Candara" pitchFamily="34" charset="0"/>
                <a:cs typeface="Kufi Extended Outline" pitchFamily="82" charset="-78"/>
              </a:rPr>
              <a:t>private</a:t>
            </a:r>
            <a:r>
              <a:rPr lang="en-US" sz="2800" dirty="0">
                <a:latin typeface="Candara" pitchFamily="34" charset="0"/>
                <a:cs typeface="Kufi Extended Outline" pitchFamily="82" charset="-78"/>
              </a:rPr>
              <a:t>. Now we can </a:t>
            </a:r>
            <a:r>
              <a:rPr lang="en-US" sz="2800" b="1" dirty="0">
                <a:latin typeface="Candara" pitchFamily="34" charset="0"/>
                <a:cs typeface="Kufi Extended Outline" pitchFamily="82" charset="-78"/>
              </a:rPr>
              <a:t>use setter and getter methods </a:t>
            </a:r>
            <a:r>
              <a:rPr lang="en-US" sz="2800" dirty="0">
                <a:latin typeface="Candara" pitchFamily="34" charset="0"/>
                <a:cs typeface="Kufi Extended Outline" pitchFamily="82" charset="-78"/>
              </a:rPr>
              <a:t>to set and get the data in it.</a:t>
            </a:r>
          </a:p>
          <a:p>
            <a:pPr algn="just" rtl="0">
              <a:lnSpc>
                <a:spcPct val="150000"/>
              </a:lnSpc>
            </a:pPr>
            <a:endParaRPr lang="ar-SA" dirty="0"/>
          </a:p>
        </p:txBody>
      </p:sp>
      <p:sp>
        <p:nvSpPr>
          <p:cNvPr id="1028" name="AutoShape 4" descr="encapsulation in java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071802" cy="157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>
                <a:latin typeface="Adobe Gothic Std B" pitchFamily="34" charset="-128"/>
                <a:ea typeface="Adobe Gothic Std B" pitchFamily="34" charset="-128"/>
              </a:rPr>
              <a:t>Advantage of </a:t>
            </a:r>
            <a:r>
              <a:rPr lang="en-US" sz="3600" dirty="0" smtClean="0">
                <a:latin typeface="Adobe Gothic Std B" pitchFamily="34" charset="-128"/>
                <a:ea typeface="Adobe Gothic Std B" pitchFamily="34" charset="-128"/>
              </a:rPr>
              <a:t>Encapsulation</a:t>
            </a:r>
            <a:endParaRPr lang="ar-SA" sz="3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By providing only setter or getter method, you can make the class </a:t>
            </a:r>
            <a:r>
              <a:rPr lang="en-US" sz="2600" b="1" dirty="0" smtClean="0">
                <a:latin typeface="Candara" pitchFamily="34" charset="0"/>
                <a:cs typeface="Kufi Extended Outline" pitchFamily="82" charset="-78"/>
              </a:rPr>
              <a:t>read-only or write-only</a:t>
            </a: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It provides you the </a:t>
            </a:r>
            <a:r>
              <a:rPr lang="en-US" sz="2600" b="1" dirty="0" smtClean="0">
                <a:latin typeface="Candara" pitchFamily="34" charset="0"/>
                <a:cs typeface="Kufi Extended Outline" pitchFamily="82" charset="-78"/>
              </a:rPr>
              <a:t>control over the data</a:t>
            </a: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. Suppose you want to set the value of id i.e. greater than 100 only, you can write the logic inside the setter method.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Adobe Gothic Std B" pitchFamily="34" charset="-128"/>
                <a:ea typeface="Adobe Gothic Std B" pitchFamily="34" charset="-128"/>
              </a:rPr>
              <a:t>Simple example of encapsulation</a:t>
            </a:r>
            <a:endParaRPr lang="ar-SA" sz="3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Student{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private</a:t>
            </a:r>
            <a:r>
              <a:rPr lang="en-US" sz="2000" dirty="0"/>
              <a:t> String name;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dirty="0"/>
              <a:t> 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public</a:t>
            </a:r>
            <a:r>
              <a:rPr lang="en-US" sz="2000" dirty="0"/>
              <a:t> String </a:t>
            </a:r>
            <a:r>
              <a:rPr lang="en-US" sz="2000" dirty="0" err="1"/>
              <a:t>getName</a:t>
            </a:r>
            <a:r>
              <a:rPr lang="en-US" sz="2000" dirty="0"/>
              <a:t>(){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return</a:t>
            </a:r>
            <a:r>
              <a:rPr lang="en-US" sz="2000" dirty="0"/>
              <a:t> name;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dirty="0"/>
              <a:t>}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</a:t>
            </a:r>
            <a:r>
              <a:rPr lang="en-US" sz="2000" dirty="0" err="1"/>
              <a:t>setName</a:t>
            </a:r>
            <a:r>
              <a:rPr lang="en-US" sz="2000" dirty="0"/>
              <a:t>(String name){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/>
              <a:t>this</a:t>
            </a:r>
            <a:r>
              <a:rPr lang="en-US" sz="2000" dirty="0"/>
              <a:t>.name=name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dirty="0"/>
              <a:t>}  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dirty="0"/>
              <a:t>}  </a:t>
            </a:r>
          </a:p>
          <a:p>
            <a:pPr algn="l" rtl="0"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Adobe Gothic Std B" pitchFamily="34" charset="-128"/>
                <a:ea typeface="Adobe Gothic Std B" pitchFamily="34" charset="-128"/>
              </a:rPr>
              <a:t>Abstraction in Java</a:t>
            </a:r>
            <a:endParaRPr lang="ar-SA" sz="3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Abstraction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 is a process of hiding the implementation details and showing only functionality to the user</a:t>
            </a: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2600" dirty="0">
              <a:latin typeface="Candara" pitchFamily="34" charset="0"/>
              <a:cs typeface="Kufi Extended Outline" pitchFamily="82" charset="-78"/>
            </a:endParaRPr>
          </a:p>
          <a:p>
            <a:pPr algn="l" rtl="0">
              <a:lnSpc>
                <a:spcPct val="150000"/>
              </a:lnSpc>
            </a:pP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abstract method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    A method that is declared as abstract and does not have implementation is known as abstract method.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    </a:t>
            </a: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abstract void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 </a:t>
            </a:r>
            <a:r>
              <a:rPr lang="en-US" sz="2600" dirty="0" err="1">
                <a:latin typeface="Candara" pitchFamily="34" charset="0"/>
                <a:cs typeface="Kufi Extended Outline" pitchFamily="82" charset="-78"/>
              </a:rPr>
              <a:t>printStatus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();   </a:t>
            </a: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abstract method cont..</a:t>
            </a:r>
            <a:endParaRPr lang="ar-SA" sz="3600" dirty="0">
              <a:solidFill>
                <a:schemeClr val="dk1"/>
              </a:solidFill>
              <a:latin typeface="Adobe Gothic Std B" pitchFamily="34" charset="-128"/>
              <a:ea typeface="Adobe Gothic Std B" pitchFamily="34" charset="-128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You have to place the </a:t>
            </a: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abstract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 keyword before the method name in the method declaration.</a:t>
            </a: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An abstract method contains a method signature, but </a:t>
            </a: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no method body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Instead of curly braces, an abstract method will have a </a:t>
            </a:r>
            <a:r>
              <a:rPr lang="en-US" sz="2600" b="1" dirty="0" smtClean="0">
                <a:latin typeface="Candara" pitchFamily="34" charset="0"/>
                <a:cs typeface="Kufi Extended Outline" pitchFamily="82" charset="-78"/>
              </a:rPr>
              <a:t>semicolon</a:t>
            </a: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  (;) 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at the end.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abstract class</a:t>
            </a:r>
            <a:endParaRPr lang="ar-SA" sz="3600" dirty="0">
              <a:solidFill>
                <a:schemeClr val="dk1"/>
              </a:solidFill>
              <a:latin typeface="Adobe Gothic Std B" pitchFamily="34" charset="-128"/>
              <a:ea typeface="Adobe Gothic Std B" pitchFamily="34" charset="-128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A class that is declared as abstract is known as </a:t>
            </a:r>
            <a:r>
              <a:rPr lang="en-US" sz="2600" b="1" dirty="0">
                <a:latin typeface="Candara" pitchFamily="34" charset="0"/>
                <a:cs typeface="Kufi Extended Outline" pitchFamily="82" charset="-78"/>
              </a:rPr>
              <a:t>abstract class.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 It needs to be extended and its method implemented. It cannot be instantiated</a:t>
            </a:r>
            <a:r>
              <a:rPr lang="en-US" sz="2600" dirty="0" smtClean="0">
                <a:latin typeface="Candara" pitchFamily="34" charset="0"/>
                <a:cs typeface="Kufi Extended Outline" pitchFamily="82" charset="-78"/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2600" dirty="0">
              <a:latin typeface="Candara" pitchFamily="34" charset="0"/>
              <a:cs typeface="Kufi Extended Outline" pitchFamily="82" charset="-78"/>
            </a:endParaRPr>
          </a:p>
          <a:p>
            <a:pPr algn="l" rtl="0">
              <a:lnSpc>
                <a:spcPct val="150000"/>
              </a:lnSpc>
            </a:pPr>
            <a:endParaRPr lang="en-US" sz="2600" dirty="0">
              <a:latin typeface="Candara" pitchFamily="34" charset="0"/>
              <a:cs typeface="Kufi Extended Outline" pitchFamily="82" charset="-78"/>
            </a:endParaRPr>
          </a:p>
          <a:p>
            <a:pPr algn="l" rtl="0">
              <a:lnSpc>
                <a:spcPct val="150000"/>
              </a:lnSpc>
            </a:pPr>
            <a:r>
              <a:rPr lang="en-US" sz="2600" b="1" dirty="0" smtClean="0">
                <a:latin typeface="Candara" pitchFamily="34" charset="0"/>
                <a:cs typeface="Kufi Extended Outline" pitchFamily="82" charset="-78"/>
              </a:rPr>
              <a:t>abstract</a:t>
            </a:r>
            <a:r>
              <a:rPr lang="en-US" sz="2600" dirty="0">
                <a:latin typeface="Candara" pitchFamily="34" charset="0"/>
                <a:cs typeface="Kufi Extended Outline" pitchFamily="82" charset="-78"/>
              </a:rPr>
              <a:t> class A{}  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rtl="0"/>
            <a:r>
              <a:rPr lang="ar-YE" dirty="0" smtClean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</a:rPr>
              <a:t>example 1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abstract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Bike{  </a:t>
            </a:r>
          </a:p>
          <a:p>
            <a:pPr algn="l" rtl="0">
              <a:buNone/>
            </a:pPr>
            <a:r>
              <a:rPr lang="en-US" sz="2400" dirty="0"/>
              <a:t>  </a:t>
            </a:r>
            <a:r>
              <a:rPr lang="en-US" sz="2400" b="1" dirty="0"/>
              <a:t>abstract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run();  </a:t>
            </a:r>
          </a:p>
          <a:p>
            <a:pPr algn="l" rtl="0">
              <a:buNone/>
            </a:pPr>
            <a:r>
              <a:rPr lang="en-US" sz="2400" dirty="0"/>
              <a:t>}  </a:t>
            </a:r>
          </a:p>
          <a:p>
            <a:pPr algn="l" rtl="0">
              <a:buNone/>
            </a:pPr>
            <a:r>
              <a:rPr lang="en-US" sz="2400" b="1" dirty="0"/>
              <a:t>class</a:t>
            </a:r>
            <a:r>
              <a:rPr lang="en-US" sz="2400" dirty="0"/>
              <a:t> Honda4 </a:t>
            </a:r>
            <a:r>
              <a:rPr lang="en-US" sz="2400" b="1" dirty="0"/>
              <a:t>extends</a:t>
            </a:r>
            <a:r>
              <a:rPr lang="en-US" sz="2400" dirty="0"/>
              <a:t> Bike{  </a:t>
            </a:r>
          </a:p>
          <a:p>
            <a:pPr algn="l" rtl="0">
              <a:buNone/>
            </a:pPr>
            <a:r>
              <a:rPr lang="en-US" sz="2400" b="1" dirty="0"/>
              <a:t>void</a:t>
            </a:r>
            <a:r>
              <a:rPr lang="en-US" sz="2400" dirty="0"/>
              <a:t> run</a:t>
            </a:r>
            <a:r>
              <a:rPr lang="en-US" sz="2400" dirty="0" smtClean="0"/>
              <a:t>()</a:t>
            </a:r>
          </a:p>
          <a:p>
            <a:pPr algn="l" rtl="0">
              <a:buNone/>
            </a:pPr>
            <a:r>
              <a:rPr lang="en-US" sz="2400" dirty="0" smtClean="0"/>
              <a:t>       {</a:t>
            </a:r>
            <a:r>
              <a:rPr lang="en-US" sz="2400" dirty="0" err="1"/>
              <a:t>System.out.println</a:t>
            </a:r>
            <a:r>
              <a:rPr lang="en-US" sz="2400" dirty="0"/>
              <a:t>("running safely</a:t>
            </a:r>
            <a:r>
              <a:rPr lang="en-US" sz="2400" dirty="0" smtClean="0"/>
              <a:t>..");}</a:t>
            </a:r>
            <a:r>
              <a:rPr lang="en-US" sz="2400" dirty="0"/>
              <a:t>  </a:t>
            </a:r>
          </a:p>
          <a:p>
            <a:pPr algn="l" rtl="0">
              <a:buNone/>
            </a:pPr>
            <a:r>
              <a:rPr lang="en-US" sz="2400" dirty="0" smtClean="0"/>
              <a:t>}</a:t>
            </a:r>
            <a:endParaRPr lang="ar-SA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ar-YE" dirty="0" smtClean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Adobe Gothic Std B" pitchFamily="34" charset="-128"/>
                <a:ea typeface="Adobe Gothic Std B" pitchFamily="34" charset="-128"/>
              </a:rPr>
              <a:t>example 2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abstract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Shape{  </a:t>
            </a:r>
          </a:p>
          <a:p>
            <a:pPr algn="l" rtl="0">
              <a:buNone/>
            </a:pPr>
            <a:r>
              <a:rPr lang="en-US" sz="2400" b="1" dirty="0"/>
              <a:t>abstract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draw();  </a:t>
            </a:r>
          </a:p>
          <a:p>
            <a:pPr algn="l" rtl="0">
              <a:buNone/>
            </a:pPr>
            <a:r>
              <a:rPr lang="en-US" sz="2400" dirty="0"/>
              <a:t>}  </a:t>
            </a:r>
          </a:p>
          <a:p>
            <a:pPr algn="l" rtl="0">
              <a:buNone/>
            </a:pPr>
            <a:r>
              <a:rPr lang="en-US" sz="2400" b="1" dirty="0" smtClean="0"/>
              <a:t>class</a:t>
            </a:r>
            <a:r>
              <a:rPr lang="en-US" sz="2400" dirty="0"/>
              <a:t> Rectangle </a:t>
            </a:r>
            <a:r>
              <a:rPr lang="en-US" sz="2400" b="1" dirty="0"/>
              <a:t>extends</a:t>
            </a:r>
            <a:r>
              <a:rPr lang="en-US" sz="2400" dirty="0"/>
              <a:t> Shape{  </a:t>
            </a:r>
          </a:p>
          <a:p>
            <a:pPr algn="l" rtl="0">
              <a:buNone/>
            </a:pPr>
            <a:r>
              <a:rPr lang="en-US" sz="2400" b="1" dirty="0"/>
              <a:t>void</a:t>
            </a:r>
            <a:r>
              <a:rPr lang="en-US" sz="2400" dirty="0"/>
              <a:t> draw(){</a:t>
            </a:r>
            <a:r>
              <a:rPr lang="en-US" sz="2400" dirty="0" err="1"/>
              <a:t>System.out.println</a:t>
            </a:r>
            <a:r>
              <a:rPr lang="en-US" sz="2400" dirty="0"/>
              <a:t>("drawing rectangle");}  </a:t>
            </a:r>
          </a:p>
          <a:p>
            <a:pPr algn="l" rtl="0">
              <a:buNone/>
            </a:pPr>
            <a:r>
              <a:rPr lang="en-US" sz="2400" dirty="0"/>
              <a:t>}  </a:t>
            </a:r>
          </a:p>
          <a:p>
            <a:pPr algn="l" rtl="0">
              <a:buNone/>
            </a:pP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smtClean="0"/>
              <a:t>Circle</a:t>
            </a:r>
            <a:r>
              <a:rPr lang="en-US" sz="2400" dirty="0"/>
              <a:t> </a:t>
            </a:r>
            <a:r>
              <a:rPr lang="en-US" sz="2400" b="1" dirty="0"/>
              <a:t>extends</a:t>
            </a:r>
            <a:r>
              <a:rPr lang="en-US" sz="2400" dirty="0"/>
              <a:t> Shape{  </a:t>
            </a:r>
          </a:p>
          <a:p>
            <a:pPr algn="l" rtl="0">
              <a:buNone/>
            </a:pPr>
            <a:r>
              <a:rPr lang="en-US" sz="2400" b="1" dirty="0"/>
              <a:t>void</a:t>
            </a:r>
            <a:r>
              <a:rPr lang="en-US" sz="2400" dirty="0"/>
              <a:t> draw(){</a:t>
            </a:r>
            <a:r>
              <a:rPr lang="en-US" sz="2400" dirty="0" err="1"/>
              <a:t>System.out.println</a:t>
            </a:r>
            <a:r>
              <a:rPr lang="en-US" sz="2400" dirty="0"/>
              <a:t>("drawing circle");}  </a:t>
            </a:r>
          </a:p>
          <a:p>
            <a:pPr algn="l" rtl="0">
              <a:buNone/>
            </a:pPr>
            <a:r>
              <a:rPr lang="en-US" sz="2400" dirty="0"/>
              <a:t>}  </a:t>
            </a:r>
          </a:p>
          <a:p>
            <a:pPr algn="l" rtl="0">
              <a:buNone/>
            </a:pPr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78</Words>
  <Application>Microsoft Office PowerPoint</Application>
  <PresentationFormat>عرض على الشاشة (3:4)‏</PresentationFormat>
  <Paragraphs>60</Paragraphs>
  <Slides>12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3" baseType="lpstr">
      <vt:lpstr>سمة Office</vt:lpstr>
      <vt:lpstr>الشريحة 1</vt:lpstr>
      <vt:lpstr>             Encapsulation</vt:lpstr>
      <vt:lpstr>Advantage of Encapsulation</vt:lpstr>
      <vt:lpstr>Simple example of encapsulation</vt:lpstr>
      <vt:lpstr>Abstraction in Java</vt:lpstr>
      <vt:lpstr>abstract method cont..</vt:lpstr>
      <vt:lpstr>abstract class</vt:lpstr>
      <vt:lpstr> example 1</vt:lpstr>
      <vt:lpstr> example 2</vt:lpstr>
      <vt:lpstr>Note</vt:lpstr>
      <vt:lpstr>Concrete class</vt:lpstr>
      <vt:lpstr>الشريحة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abudy</dc:creator>
  <cp:lastModifiedBy>abudy</cp:lastModifiedBy>
  <cp:revision>22</cp:revision>
  <dcterms:created xsi:type="dcterms:W3CDTF">2018-04-07T19:55:58Z</dcterms:created>
  <dcterms:modified xsi:type="dcterms:W3CDTF">2018-04-07T20:59:49Z</dcterms:modified>
</cp:coreProperties>
</file>