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notesMasters/notesMaster1.xml" ContentType="application/vnd.openxmlformats-officedocument.presentationml.notesMaster+xml"/>
  <Override PartName="/ppt/theme/theme11.xml" ContentType="application/vnd.openxmlformats-officedocument.theme+xml"/>
  <Override PartName="/ppt/slides/slide1.xml" ContentType="application/vnd.openxmlformats-officedocument.presentationml.slide+xml"/>
  <Override PartName="/ppt/theme/themeOverride1.xml" ContentType="application/vnd.openxmlformats-officedocument.themeOverride+xml"/>
  <Override PartName="/ppt/slides/slide2.xml" ContentType="application/vnd.openxmlformats-officedocument.presentationml.slide+xml"/>
  <Override PartName="/ppt/theme/themeOverride2.xml" ContentType="application/vnd.openxmlformats-officedocument.themeOverride+xml"/>
  <Override PartName="/ppt/slides/slide3.xml" ContentType="application/vnd.openxmlformats-officedocument.presentationml.slide+xml"/>
  <Override PartName="/ppt/theme/themeOverride3.xml" ContentType="application/vnd.openxmlformats-officedocument.themeOverr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Override4.xml" ContentType="application/vnd.openxmlformats-officedocument.themeOverride+xml"/>
  <Override PartName="/ppt/slides/slide6.xml" ContentType="application/vnd.openxmlformats-officedocument.presentationml.slide+xml"/>
  <Override PartName="/ppt/theme/themeOverride5.xml" ContentType="application/vnd.openxmlformats-officedocument.themeOverride+xml"/>
  <Override PartName="/ppt/slides/slide7.xml" ContentType="application/vnd.openxmlformats-officedocument.presentationml.slide+xml"/>
  <Override PartName="/ppt/theme/themeOverride6.xml" ContentType="application/vnd.openxmlformats-officedocument.themeOverride+xml"/>
  <Override PartName="/ppt/slides/slide8.xml" ContentType="application/vnd.openxmlformats-officedocument.presentationml.slide+xml"/>
  <Override PartName="/ppt/theme/themeOverride7.xml" ContentType="application/vnd.openxmlformats-officedocument.themeOverride+xml"/>
  <Override PartName="/ppt/slides/slide9.xml" ContentType="application/vnd.openxmlformats-officedocument.presentationml.slide+xml"/>
  <Override PartName="/ppt/theme/themeOverride8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heme/themeOverride9.xml" ContentType="application/vnd.openxmlformats-officedocument.themeOverride+xml"/>
  <Override PartName="/ppt/slides/slide12.xml" ContentType="application/vnd.openxmlformats-officedocument.presentationml.slide+xml"/>
  <Override PartName="/ppt/theme/themeOverride10.xml" ContentType="application/vnd.openxmlformats-officedocument.themeOverride+xml"/>
  <Override PartName="/ppt/slides/slide13.xml" ContentType="application/vnd.openxmlformats-officedocument.presentationml.slide+xml"/>
  <Override PartName="/ppt/theme/themeOverride11.xml" ContentType="application/vnd.openxmlformats-officedocument.themeOverride+xml"/>
  <Override PartName="/ppt/slides/slide14.xml" ContentType="application/vnd.openxmlformats-officedocument.presentationml.slide+xml"/>
  <Override PartName="/ppt/theme/themeOverride12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tl="1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</p:sldMasterIdLst>
  <p:notesMasterIdLst>
    <p:notesMasterId r:id="rId11"/>
  </p:notesMasterIdLst>
  <p:sldIdLst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type="screen4x3" cy="6858000" cx="9144000"/>
  <p:notesSz cx="6858000" cy="9144000"/>
  <p:defaultTextStyle>
    <a:defPPr>
      <a:defRPr lang="en-GB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algn="r" defTabSz="914400" eaLnBrk="1" hangingPunct="1" latinLnBrk="0" marL="2286000" rtl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algn="r" defTabSz="914400" eaLnBrk="1" hangingPunct="1" latinLnBrk="0" marL="2743200" rtl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algn="r" defTabSz="914400" eaLnBrk="1" hangingPunct="1" latinLnBrk="0" marL="3200400" rtl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algn="r" defTabSz="914400" eaLnBrk="1" hangingPunct="1" latinLnBrk="0" marL="3657600" rtl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F7D3C"/>
    <a:srgbClr val="A00000"/>
    <a:srgbClr val="DBBD99"/>
    <a:srgbClr val="CA9F6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90258" autoAdjust="0"/>
    <p:restoredTop sz="94660"/>
  </p:normalViewPr>
  <p:slideViewPr>
    <p:cSldViewPr>
      <p:cViewPr>
        <p:scale>
          <a:sx n="60" d="100"/>
          <a:sy n="60" d="100"/>
        </p:scale>
        <p:origin x="-189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5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/>
        </p:spPr>
        <p:txBody>
          <a:bodyPr bIns="45720" lIns="91440" rIns="91440" rtlCol="1" tIns="45720" vert="horz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1049356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/>
        </p:spPr>
        <p:txBody>
          <a:bodyPr bIns="45720" lIns="91440" rIns="91440" rtlCol="1" tIns="45720" vert="horz"/>
          <a:lstStyle>
            <a:lvl1pPr algn="l">
              <a:defRPr sz="1200"/>
            </a:lvl1pPr>
          </a:lstStyle>
          <a:p>
            <a:fld id="{B652C388-F16E-444A-9402-1FBD9A84C7A1}" type="datetimeFigureOut">
              <a:rPr lang="ar-SA" smtClean="0"/>
              <a:t>07/07/44</a:t>
            </a:fld>
            <a:endParaRPr lang="ar-SA"/>
          </a:p>
        </p:txBody>
      </p:sp>
      <p:sp>
        <p:nvSpPr>
          <p:cNvPr id="1049357" name="عنصر نائب لصورة الشريحة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1" tIns="45720" vert="horz"/>
          <a:p>
            <a:endParaRPr lang="ar-SA"/>
          </a:p>
        </p:txBody>
      </p:sp>
      <p:sp>
        <p:nvSpPr>
          <p:cNvPr id="1049358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1" tIns="45720" vert="horz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9359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/>
        </p:spPr>
        <p:txBody>
          <a:bodyPr anchor="b" bIns="45720" lIns="91440" rIns="91440" rtlCol="1" tIns="45720" vert="horz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1049360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/>
        </p:spPr>
        <p:txBody>
          <a:bodyPr anchor="b" bIns="45720" lIns="91440" rIns="91440" rtlCol="1" tIns="45720" vert="horz"/>
          <a:lstStyle>
            <a:lvl1pPr algn="l">
              <a:defRPr sz="1200"/>
            </a:lvl1pPr>
          </a:lstStyle>
          <a:p>
            <a:fld id="{8C907FA7-42D5-4F87-8C5C-22B9C5086F54}" type="slidenum">
              <a:rPr lang="ar-SA" smtClean="0"/>
              <a:t>‹#›</a:t>
            </a:fld>
            <a:endParaRPr lang="ar-SA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r" defTabSz="914400" eaLnBrk="1" hangingPunct="1" latinLnBrk="0" marL="0" rtl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Master" Target="../slideMasters/slideMaster10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Master" Target="../slideMasters/slideMaster10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Master" Target="../slideMasters/slideMaster5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Master" Target="../slideMasters/slideMaster5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Master" Target="../slideMasters/slideMaster7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Master" Target="../slideMasters/slideMaster9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6" name="شكل حر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077" name="شكل حر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078" name="عنوان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 rIns="45720"/>
          <a:lstStyle>
            <a:lvl1pPr algn="r">
              <a:defRPr baseline="0" b="1" cap="all" dirty="0" lang="en-US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79" name="عنوان فرعي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anchor="b" bIns="0" rIns="45720" tIns="0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04908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81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82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04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05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06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0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51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52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53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54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31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32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33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34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مثلث قائم الزاوية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882" name="عنوان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883" name="عنوان فرعي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grpSp>
        <p:nvGrpSpPr>
          <p:cNvPr id="201" name="مجموعة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884" name="شكل حر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8885" name="شكل حر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8886" name="شكل حر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145735" name="رابط مستقيم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887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8888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GB">
              <a:solidFill>
                <a:srgbClr val="FF388C">
                  <a:tint val="20000"/>
                </a:srgbClr>
              </a:solidFill>
            </a:endParaRPr>
          </a:p>
        </p:txBody>
      </p:sp>
      <p:sp>
        <p:nvSpPr>
          <p:cNvPr id="1048889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89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9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9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48894" name="عنوان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bg>
      <p:bgRef idx="1002">
        <a:schemeClr val="bg1"/>
      </p:bgRef>
    </p:bg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عنوان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830" name="عنصر نائب للنص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83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83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83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8834" name="شارة رتبة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8835" name="شارة رتبة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bg>
      <p:bgRef idx="1002">
        <a:schemeClr val="bg1"/>
      </p:bgRef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876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877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878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879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8880" name="عنوان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bg>
      <p:bgRef idx="1003">
        <a:schemeClr val="bg1"/>
      </p:bgRef>
    </p:bg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868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869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870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871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872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73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74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bg>
      <p:bgRef idx="1002">
        <a:schemeClr val="bg1"/>
      </p:bgRef>
    </p:bg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86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86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8866" name="عنوان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705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706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محتوى ذو تسمية توضيحية">
    <p:bg>
      <p:bgRef idx="1003">
        <a:schemeClr val="bg1"/>
      </p:bgRef>
    </p:bg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عنوان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842" name="عنصر نائب للنص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843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844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45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46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7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88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89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90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91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bg>
      <p:bgRef idx="1002">
        <a:schemeClr val="bg1"/>
      </p:bgRef>
    </p:bg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85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dirty="0" kumimoji="0" lang="en-US"/>
          </a:p>
        </p:txBody>
      </p:sp>
      <p:sp>
        <p:nvSpPr>
          <p:cNvPr id="1048854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855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856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AC7276-C4A7-4374-B9C8-A58BDB4370D2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8857" name="عنوان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858" name="شكل حر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8859" name="شكل حر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8860" name="مثلث قائم الزاوية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45734" name="رابط مستقيم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61" name="شارة رتبة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8862" name="شارة رتبة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837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838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39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40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848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849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50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851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6" descr="horizon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/>
        </p:spPr>
      </p:pic>
      <p:sp>
        <p:nvSpPr>
          <p:cNvPr id="10487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  <p:sp>
        <p:nvSpPr>
          <p:cNvPr id="1048782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algn="ctr" indent="0" marL="0">
              <a:buNone/>
              <a:defRPr baseline="0" sz="1700">
                <a:solidFill>
                  <a:schemeClr val="tx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dirty="0" lang="en-US"/>
          </a:p>
        </p:txBody>
      </p:sp>
      <p:sp>
        <p:nvSpPr>
          <p:cNvPr id="1048783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7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  <p:sp>
        <p:nvSpPr>
          <p:cNvPr id="104877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عنوان المقطع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baseline="0" b="0" cap="all" sz="3200" i="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807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indent="0" marL="0">
              <a:buNone/>
              <a:defRPr baseline="0" sz="17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8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8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buFont typeface="Arial" pitchFamily="34" charset="0"/>
              <a:buChar char="•"/>
            </a:lvl6pPr>
            <a:lvl7pPr>
              <a:buClr>
                <a:schemeClr val="tx2"/>
              </a:buClr>
              <a:buFont typeface="Arial" pitchFamily="34" charset="0"/>
              <a:buChar char="•"/>
            </a:lvl7pPr>
            <a:lvl8pPr>
              <a:buClr>
                <a:schemeClr val="tx2"/>
              </a:buClr>
              <a:buFont typeface="Arial" pitchFamily="34" charset="0"/>
              <a:buChar char="•"/>
            </a:lvl8pPr>
            <a:lvl9pPr>
              <a:buClr>
                <a:schemeClr val="tx2"/>
              </a:buClr>
              <a:buFont typeface="Arial" pitchFamily="34" charset="0"/>
              <a:buChar char="•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 smtClean="0"/>
          </a:p>
        </p:txBody>
      </p:sp>
      <p:sp>
        <p:nvSpPr>
          <p:cNvPr id="1048801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</a:lvl6pPr>
            <a:lvl7pPr>
              <a:buClr>
                <a:schemeClr val="tx2"/>
              </a:buClr>
            </a:lvl7pPr>
            <a:lvl8pPr>
              <a:buClr>
                <a:schemeClr val="tx2"/>
              </a:buClr>
            </a:lvl8pPr>
            <a:lvl9pPr>
              <a:buClr>
                <a:schemeClr val="tx2"/>
              </a:buCl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 smtClean="0"/>
          </a:p>
        </p:txBody>
      </p:sp>
      <p:sp>
        <p:nvSpPr>
          <p:cNvPr id="104880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8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8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</a:lvl6pPr>
            <a:lvl7pPr>
              <a:buClr>
                <a:schemeClr val="tx2"/>
              </a:buClr>
            </a:lvl7pPr>
            <a:lvl8pPr>
              <a:buClr>
                <a:schemeClr val="tx2"/>
              </a:buClr>
            </a:lvl8pPr>
            <a:lvl9pPr>
              <a:buClr>
                <a:schemeClr val="tx2"/>
              </a:buCl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 smtClean="0"/>
          </a:p>
        </p:txBody>
      </p:sp>
      <p:sp>
        <p:nvSpPr>
          <p:cNvPr id="1048822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</a:lvl6pPr>
            <a:lvl7pPr>
              <a:buClr>
                <a:schemeClr val="tx2"/>
              </a:buClr>
            </a:lvl7pPr>
            <a:lvl8pPr>
              <a:buClr>
                <a:schemeClr val="tx2"/>
              </a:buClr>
            </a:lvl8pPr>
            <a:lvl9pPr>
              <a:buClr>
                <a:schemeClr val="tx2"/>
              </a:buCl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 smtClean="0"/>
          </a:p>
        </p:txBody>
      </p:sp>
      <p:sp>
        <p:nvSpPr>
          <p:cNvPr id="1048823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82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sz="1700" i="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8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sz="1700" i="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82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82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2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8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8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81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baseline="0" b="0" cap="none" sz="1800" i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8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8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8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9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9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9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9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0" descr="horizon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784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baseline="0" b="0" cap="none" sz="1800" i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785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algn="ctr" indent="0" marL="0">
              <a:buNone/>
              <a:defRPr baseline="0" sz="2000">
                <a:solidFill>
                  <a:schemeClr val="tx1">
                    <a:lumMod val="65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dirty="0" lang="en-US"/>
          </a:p>
        </p:txBody>
      </p:sp>
      <p:sp>
        <p:nvSpPr>
          <p:cNvPr id="104878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7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79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10487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7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10487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شريحة عنوان"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7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baseline="0" cap="all" sz="54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9258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algn="l" indent="0" marL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dirty="0" lang="en-US"/>
          </a:p>
        </p:txBody>
      </p:sp>
      <p:sp>
        <p:nvSpPr>
          <p:cNvPr id="10492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  <p:cxnSp>
        <p:nvCxnSpPr>
          <p:cNvPr id="3145739" name="Straight Connector 7"/>
          <p:cNvCxnSpPr>
            <a:cxnSpLocks/>
          </p:cNvCxnSpPr>
          <p:nvPr/>
        </p:nvCxnSpPr>
        <p:spPr>
          <a:xfrm>
            <a:off x="685800" y="3398520"/>
            <a:ext cx="7848600" cy="1588"/>
          </a:xfrm>
          <a:prstGeom prst="line"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0492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1049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bg>
      <p:bgRef idx="1001">
        <a:schemeClr val="bg2"/>
      </p:bgRef>
    </p:bg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7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b="0" cap="all" sz="48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9248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indent="0" marL="0">
              <a:buNone/>
              <a:defRPr sz="24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92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  <p:cxnSp>
        <p:nvCxnSpPr>
          <p:cNvPr id="3145738" name="Straight Connector 6"/>
          <p:cNvCxnSpPr>
            <a:cxnSpLocks/>
          </p:cNvCxnSpPr>
          <p:nvPr/>
        </p:nvCxnSpPr>
        <p:spPr>
          <a:xfrm>
            <a:off x="731520" y="4599432"/>
            <a:ext cx="7848600" cy="1588"/>
          </a:xfrm>
          <a:prstGeom prst="line"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04927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927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92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926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>
            <a:srgbClr val="000000"/>
          </a:fontRef>
        </p:style>
        <p:txBody>
          <a:bodyPr anchor="ctr">
            <a:normAutofit/>
          </a:bodyPr>
          <a:lstStyle>
            <a:lvl1pPr algn="ctr" indent="0" marL="0">
              <a:buNone/>
              <a:defRPr b="0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926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92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>
            <a:srgbClr val="000000"/>
          </a:fontRef>
        </p:style>
        <p:txBody>
          <a:bodyPr anchor="ctr">
            <a:normAutofit/>
          </a:bodyPr>
          <a:lstStyle>
            <a:lvl1pPr algn="ctr" indent="0" marL="0">
              <a:buNone/>
              <a:defRPr b="0" dirty="0" sz="2000" kern="1200" lang="en-US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926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926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6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6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  <p:cxnSp>
        <p:nvCxnSpPr>
          <p:cNvPr id="3145740" name="Straight Connector 10"/>
          <p:cNvCxnSpPr>
            <a:cxnSpLocks/>
          </p:cNvCxnSpPr>
          <p:nvPr/>
        </p:nvCxnSpPr>
        <p:spPr>
          <a:xfrm rot="5400000">
            <a:off x="2217817" y="4045823"/>
            <a:ext cx="4709160" cy="794"/>
          </a:xfrm>
          <a:prstGeom prst="line"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0492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6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عنوان المقطع"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8" name="شكل حر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09" name="شكل حر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10" name="عنوان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anchor="t" bIns="0" tIns="0"/>
          <a:lstStyle>
            <a:lvl1pPr algn="l">
              <a:buNone/>
              <a:defRPr baseline="0" b="1" cap="none" sz="420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11" name="عنصر نائب للنص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anchor="b" bIns="0" lIns="45720" rIns="45720" tIns="0"/>
          <a:lstStyle>
            <a:lvl1pPr algn="l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12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13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14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5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b="0" sz="24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9286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928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92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  <p:cxnSp>
        <p:nvCxnSpPr>
          <p:cNvPr id="3145741" name="Straight Connector 8"/>
          <p:cNvCxnSpPr>
            <a:cxnSpLocks/>
          </p:cNvCxnSpPr>
          <p:nvPr/>
        </p:nvCxnSpPr>
        <p:spPr>
          <a:xfrm rot="5400000">
            <a:off x="-13116" y="3580206"/>
            <a:ext cx="5577840" cy="1588"/>
          </a:xfrm>
          <a:prstGeom prst="line"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صورة ذو تسمية توضيحية"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6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9237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algn="t" blurRad="50800" dir="5400000" dist="12700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dirty="0" lang="en-US"/>
          </a:p>
        </p:txBody>
      </p:sp>
      <p:sp>
        <p:nvSpPr>
          <p:cNvPr id="104923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92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0492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10492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anchor="b" vert="eaVert"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927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92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شريحة عنوان"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8" name="عنوان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329" name="عنوان فرعي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algn="l" indent="0" marL="27432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049330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331" name="عنصر نائب للتذييل 1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32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  <p:sp>
        <p:nvSpPr>
          <p:cNvPr id="1049333" name="شكل بيضاوي 7"/>
          <p:cNvSpPr/>
          <p:nvPr/>
        </p:nvSpPr>
        <p:spPr>
          <a:xfrm>
            <a:off x="921433" y="1413802"/>
            <a:ext cx="210312" cy="210312"/>
          </a:xfrm>
          <a:prstGeom prst="ellipse"/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34" name="شكل بيضاوي 8"/>
          <p:cNvSpPr/>
          <p:nvPr/>
        </p:nvSpPr>
        <p:spPr>
          <a:xfrm>
            <a:off x="1157176" y="1345016"/>
            <a:ext cx="64008" cy="64008"/>
          </a:xfrm>
          <a:prstGeom prst="ellipse"/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6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297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298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99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00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عنوان المقطع"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5" name="مستطيل 6"/>
          <p:cNvSpPr/>
          <p:nvPr/>
        </p:nvSpPr>
        <p:spPr>
          <a:xfrm>
            <a:off x="2282890" y="-54"/>
            <a:ext cx="6858000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16" name="عنوان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b="1" cap="all" sz="40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317" name="عنصر نائب للنص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indent="0" marL="18288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318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319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20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  <p:sp>
        <p:nvSpPr>
          <p:cNvPr id="1049321" name="مستطيل 9"/>
          <p:cNvSpPr/>
          <p:nvPr/>
        </p:nvSpPr>
        <p:spPr bwMode="invGray">
          <a:xfrm>
            <a:off x="2286000" y="0"/>
            <a:ext cx="76200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22" name="شكل بيضاوي 7"/>
          <p:cNvSpPr/>
          <p:nvPr/>
        </p:nvSpPr>
        <p:spPr>
          <a:xfrm>
            <a:off x="2172321" y="2814656"/>
            <a:ext cx="210312" cy="210312"/>
          </a:xfrm>
          <a:prstGeom prst="ellipse"/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23" name="شكل بيضاوي 8"/>
          <p:cNvSpPr/>
          <p:nvPr/>
        </p:nvSpPr>
        <p:spPr>
          <a:xfrm>
            <a:off x="2408064" y="2745870"/>
            <a:ext cx="64008" cy="64008"/>
          </a:xfrm>
          <a:prstGeom prst="ellipse"/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9" name="عنوان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310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311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312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313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14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1" name="عنوان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baseline="0" b="1" cap="none" sz="45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302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algn="l" indent="0" marL="64008">
              <a:lnSpc>
                <a:spcPct val="100000"/>
              </a:lnSpc>
              <a:spcBef>
                <a:spcPts val="100"/>
              </a:spcBef>
              <a:buNone/>
              <a:defRPr b="0" sz="19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303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algn="l" indent="0" marL="64008">
              <a:lnSpc>
                <a:spcPct val="100000"/>
              </a:lnSpc>
              <a:spcBef>
                <a:spcPts val="100"/>
              </a:spcBef>
              <a:buNone/>
              <a:defRPr b="0" sz="19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304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indent="-274320" marL="393192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305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indent="-274320" marL="393192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306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307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08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4" name="عنوان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325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326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27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5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16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17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18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19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20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فارغ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مستطيل 4"/>
          <p:cNvSpPr/>
          <p:nvPr/>
        </p:nvSpPr>
        <p:spPr>
          <a:xfrm>
            <a:off x="1014984" y="0"/>
            <a:ext cx="8129016" cy="6858000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7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668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9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  <p:sp>
        <p:nvSpPr>
          <p:cNvPr id="1048670" name="مستطيل 5"/>
          <p:cNvSpPr/>
          <p:nvPr/>
        </p:nvSpPr>
        <p:spPr bwMode="invGray">
          <a:xfrm>
            <a:off x="1014984" y="-54"/>
            <a:ext cx="73152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محتوى ذو تسمية توضيحية"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0" name="عنوان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baseline="0" b="1" cap="all" sz="22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341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indent="0" marL="4572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342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343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344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45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6" name="عنوان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b="1" sz="2100">
                <a:effectLst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347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348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49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  <p:sp>
        <p:nvSpPr>
          <p:cNvPr id="1049350" name="مستطيل 7"/>
          <p:cNvSpPr/>
          <p:nvPr/>
        </p:nvSpPr>
        <p:spPr>
          <a:xfrm>
            <a:off x="762000" y="1066800"/>
            <a:ext cx="4572000" cy="4572000"/>
          </a:xfrm>
          <a:prstGeom prst="rect"/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500" dir="5400000" dist="185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anchor="t" lIns="91440" rtlCol="0" tIns="274320">
            <a:normAutofit/>
          </a:bodyPr>
          <a:p>
            <a:pPr algn="l" eaLnBrk="1" hangingPunct="1" indent="-283464" latinLnBrk="0" marL="0" rtl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sz="3200" kern="1200"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351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anchor="t" lIns="91440" tIns="274320"/>
          <a:lstStyle>
            <a:lvl1pPr indent="0">
              <a:buNone/>
              <a:defRPr sz="3200"/>
            </a:lvl1pPr>
          </a:lstStyle>
          <a:p>
            <a:pPr algn="l" eaLnBrk="1" hangingPunct="1" latinLnBrk="0" marL="0"/>
            <a:r>
              <a:rPr kumimoji="0" lang="ar-SA" smtClean="0"/>
              <a:t>انقر فوق الأيقونة لإضافة صورة</a:t>
            </a:r>
            <a:endParaRPr dirty="0" kumimoji="0" lang="en-US"/>
          </a:p>
        </p:txBody>
      </p:sp>
      <p:sp>
        <p:nvSpPr>
          <p:cNvPr id="1049352" name="مخطط انسيابي: معالجة 8"/>
          <p:cNvSpPr/>
          <p:nvPr/>
        </p:nvSpPr>
        <p:spPr>
          <a:xfrm rot="19468671">
            <a:off x="396725" y="954341"/>
            <a:ext cx="685800" cy="204310"/>
          </a:xfrm>
          <a:prstGeom prst="flowChartProcess"/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algn="tl" blurRad="25400" dir="3300000" dist="25400" rotWithShape="0" sx="96000" sy="9600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53" name="مخطط انسيابي: معالجة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/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algn="tl" blurRad="25400" dir="3300000" dist="25400" rotWithShape="0" sx="96000" sy="9600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35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algn="l" indent="0" marL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1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292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293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94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95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5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336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337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338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339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مثلث قائم الزاوية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45" name="عنوان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746" name="عنوان فرعي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grpSp>
        <p:nvGrpSpPr>
          <p:cNvPr id="178" name="مجموعة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747" name="شكل حر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748" name="شكل حر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749" name="شكل حر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32" name="رابط مستقيم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5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8751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752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765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66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6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  <p:sp>
        <p:nvSpPr>
          <p:cNvPr id="1048768" name="عنوان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bg>
      <p:bgRef idx="1002">
        <a:schemeClr val="bg1"/>
      </p:bgRef>
    </p:bg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عنوان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724" name="عنصر نائب للنص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725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26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2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  <p:sp>
        <p:nvSpPr>
          <p:cNvPr id="1048728" name="شارة رتبة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729" name="شارة رتبة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bg>
      <p:bgRef idx="1002">
        <a:schemeClr val="bg1"/>
      </p:bgRef>
    </p:bg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71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71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1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1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  <p:sp>
        <p:nvSpPr>
          <p:cNvPr id="1048718" name="عنوان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bg>
      <p:bgRef idx="1003">
        <a:schemeClr val="bg1"/>
      </p:bgRef>
    </p:bg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731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732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733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734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735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36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37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1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22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23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24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25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26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27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28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bg>
      <p:bgRef idx="1002">
        <a:schemeClr val="bg1"/>
      </p:bgRef>
    </p:bg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20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21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  <p:sp>
        <p:nvSpPr>
          <p:cNvPr id="1048722" name="عنوان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69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9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محتوى ذو تسمية توضيحية">
    <p:bg>
      <p:bgRef idx="1003">
        <a:schemeClr val="bg1"/>
      </p:bgRef>
    </p:bg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عنوان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739" name="عنصر نائب للنص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740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741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endParaRPr lang="en-GB"/>
          </a:p>
        </p:txBody>
      </p:sp>
      <p:sp>
        <p:nvSpPr>
          <p:cNvPr id="1048742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43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bg>
      <p:bgRef idx="1002">
        <a:schemeClr val="bg1"/>
      </p:bgRef>
    </p:bg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8754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dirty="0" kumimoji="0" lang="en-US"/>
          </a:p>
        </p:txBody>
      </p:sp>
      <p:sp>
        <p:nvSpPr>
          <p:cNvPr id="104875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75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75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  <p:sp>
        <p:nvSpPr>
          <p:cNvPr id="1048758" name="عنوان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759" name="شكل حر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0" name="شكل حر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1" name="مثلث قائم الزاوية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3" name="رابط مستقيم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62" name="شارة رتبة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763" name="شارة رتبة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770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77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7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7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709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8710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11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12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bg>
      <p:bgRef idx="1001">
        <a:schemeClr val="bg1"/>
      </p:bgRef>
    </p:bg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5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216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049217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endParaRPr lang="en-GB"/>
          </a:p>
        </p:txBody>
      </p:sp>
      <p:sp>
        <p:nvSpPr>
          <p:cNvPr id="1049218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GB"/>
          </a:p>
        </p:txBody>
      </p:sp>
      <p:sp>
        <p:nvSpPr>
          <p:cNvPr id="1049219" name="مستطيل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220" name="مستطيل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221" name="مستطيل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222" name="مستطيل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223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224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225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22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227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228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229" name="مستطيل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230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231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232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233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234" name="شكل بيضاوي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235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211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212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endParaRPr lang="en-GB"/>
          </a:p>
        </p:txBody>
      </p:sp>
      <p:sp>
        <p:nvSpPr>
          <p:cNvPr id="1049213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  <p:sp>
        <p:nvSpPr>
          <p:cNvPr id="1049214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عنوان المقطع">
    <p:bg>
      <p:bgRef idx="1001">
        <a:schemeClr val="bg2"/>
      </p:bgRef>
    </p:bg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8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79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80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endParaRPr lang="en-GB"/>
          </a:p>
        </p:txBody>
      </p:sp>
      <p:sp>
        <p:nvSpPr>
          <p:cNvPr id="1049181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GB"/>
          </a:p>
        </p:txBody>
      </p:sp>
      <p:sp>
        <p:nvSpPr>
          <p:cNvPr id="1049182" name="مستطيل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83" name="مستطيل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84" name="مستطيل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85" name="مستطيل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86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87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88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89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90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91" name="مستطيل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92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93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94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95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96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97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98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20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0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0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  <p:sp>
        <p:nvSpPr>
          <p:cNvPr id="1049208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209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عنوان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84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85" name="عنصر نائب لرقم الشريحة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  <p:sp>
        <p:nvSpPr>
          <p:cNvPr id="1049086" name="عنصر نائب للتذييل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41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42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43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  <p:sp>
        <p:nvSpPr>
          <p:cNvPr id="1049144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45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46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47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62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endParaRPr lang="en-GB"/>
          </a:p>
        </p:txBody>
      </p:sp>
      <p:sp>
        <p:nvSpPr>
          <p:cNvPr id="1049163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  <p:sp>
        <p:nvSpPr>
          <p:cNvPr id="1049164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GB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588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89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محتوى ذو تسمية توضيحية">
    <p:bg>
      <p:bgRef idx="1001">
        <a:schemeClr val="bg1"/>
      </p:bgRef>
    </p:bg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8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149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50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51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152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153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54" name="مستطيل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55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56" name="شكل بيضاوي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57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58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endParaRPr lang="en-GB"/>
          </a:p>
        </p:txBody>
      </p:sp>
      <p:sp>
        <p:nvSpPr>
          <p:cNvPr id="1049159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  <p:sp>
        <p:nvSpPr>
          <p:cNvPr id="1049160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GB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5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66" name="شكل بيضاوي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67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68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ar-SA" smtClean="0"/>
              <a:t>انقر فوق الأيقونة لإضافة صورة</a:t>
            </a:r>
            <a:endParaRPr dirty="0" kumimoji="0" lang="en-US"/>
          </a:p>
        </p:txBody>
      </p:sp>
      <p:sp>
        <p:nvSpPr>
          <p:cNvPr id="1049169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7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71" name="مستطيل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7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73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174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175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endParaRPr lang="en-GB"/>
          </a:p>
        </p:txBody>
      </p:sp>
      <p:sp>
        <p:nvSpPr>
          <p:cNvPr id="1049176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  <p:sp>
        <p:nvSpPr>
          <p:cNvPr id="1049177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GB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9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200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20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20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20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5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36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37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38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39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شريحة عنوان">
    <p:bg>
      <p:bgPr>
        <a:blipFill rotWithShape="0" dpi="0">
          <a:blip xmlns:r="http://schemas.openxmlformats.org/officeDocument/2006/relationships" r:embed="rId1"/>
          <a:srcRect/>
          <a:stretch>
            <a:fillRect/>
          </a:stretch>
        </a:blipFill>
      </p:bgPr>
    </p:bg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ar-SA"/>
              <a:t>عنوان الشريجة الرئيسية </a:t>
            </a:r>
          </a:p>
        </p:txBody>
      </p:sp>
      <p:sp>
        <p:nvSpPr>
          <p:cNvPr id="1048896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bIns="0" lIns="91440" rIns="91440" tIns="0"/>
          <a:lstStyle>
            <a:lvl1pPr indent="0" marL="0">
              <a:spcBef>
                <a:spcPct val="0"/>
              </a:spcBef>
              <a:buClrTx/>
              <a:buFontTx/>
              <a:buNone/>
            </a:lvl1pPr>
          </a:lstStyle>
          <a:p>
            <a:r>
              <a:rPr lang="ar-SA"/>
              <a:t>العنوان الفرعي</a:t>
            </a:r>
          </a:p>
        </p:txBody>
      </p:sp>
      <p:sp>
        <p:nvSpPr>
          <p:cNvPr id="1048897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898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899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88AB1F8E-1A44-43A7-BD43-2C012AB9AECF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621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62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23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2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5E04C8A6-0032-4F51-8A25-71D95C890003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b="1" cap="all" sz="4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28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929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30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31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8ADAA04C-CD55-4AA4-8230-B7D3691B16D3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600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1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52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53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5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5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5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974F92ED-CF01-475E-A776-605A1E0E9B3E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20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921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22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923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2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2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2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AA03011-FAF2-4C07-BAA7-82F411B81144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37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38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39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3968094E-ED2C-4578-A2B3-B7F6E64F26CD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01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02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FF908DF-5D13-49E9-BF7D-0BA3E686E275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b="1" sz="2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41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42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943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44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45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5932F79C-C77D-4D53-AB61-A1F688403AAE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صورة ذو تسمية توضيحية"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b="1" sz="2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09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1048910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911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12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13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19E66C4E-2BFB-4C94-A1FD-1805B2457368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15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16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17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18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AB0AB6C0-FC98-45FF-9CC4-697E73921228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47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48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49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50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5161FF93-B572-4A1F-AC39-509094DB45B6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bl">
  <p:cSld name="عنوان وجدول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عنوان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04" name="عنصر نائب للجدول 2"/>
          <p:cNvSpPr>
            <a:spLocks noGrp="1"/>
          </p:cNvSpPr>
          <p:nvPr>
            <p:ph type="tbl" idx="1"/>
          </p:nvPr>
        </p:nvSpPr>
        <p:spPr>
          <a:xfrm>
            <a:off x="1981200" y="1752600"/>
            <a:ext cx="5791200" cy="3886200"/>
          </a:xfrm>
        </p:spPr>
        <p:txBody>
          <a:bodyPr/>
          <a:p>
            <a:pPr lvl="0"/>
            <a:endParaRPr lang="ar-SA" noProof="0" smtClean="0"/>
          </a:p>
        </p:txBody>
      </p:sp>
      <p:sp>
        <p:nvSpPr>
          <p:cNvPr id="104890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0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0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B2256CB5-25CA-4AAF-9809-A93A68509BAA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محتوى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عنصر نائب للمحتوى 1"/>
          <p:cNvSpPr>
            <a:spLocks noGrp="1"/>
          </p:cNvSpPr>
          <p:nvPr>
            <p:ph/>
          </p:nvPr>
        </p:nvSpPr>
        <p:spPr>
          <a:xfrm>
            <a:off x="1981200" y="819150"/>
            <a:ext cx="5791200" cy="4819650"/>
          </a:xfrm>
        </p:spPr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33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34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935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3FCF040B-5238-4D6E-8B76-8FA7DE401F96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9" name="عنوان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anchor="t" bIns="0" tIns="0"/>
          <a:lstStyle>
            <a:lvl1pPr algn="l">
              <a:buNone/>
              <a:defRPr b="1" sz="1800">
                <a:solidFill>
                  <a:schemeClr val="accent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130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anchor="b" bIns="0" lIns="45720" rIns="45720" tIns="0"/>
          <a:lstStyle>
            <a:lvl1pPr algn="l"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31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132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33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34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شريحة عنوان"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58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104895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96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96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DFD0D204-AA67-4B18-9402-7DD90C5317D3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650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65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65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58A498B9-DD34-4C38-957A-0772841D7D30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b="1" cap="all" sz="4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9006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900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900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900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BC7BAF1E-422A-492E-A6B4-FE6116ED9C7E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81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82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8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98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98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27CFA3A7-0925-48D1-8E36-AF14F7C30494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98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999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9000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9001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900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900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900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5A8CE7A7-FA5A-4F58-B872-D1104906EF07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6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96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96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D5CAD502-DF9E-4F2F-B00B-C8FF62692DB3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96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96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6A1AB8C1-C523-497A-B473-D83A69EE0FBE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b="1" sz="2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70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71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97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97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9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362EAA4E-62DF-4B4B-B14F-B356C0291FD0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صورة ذو تسمية توضيحية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b="1" sz="2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87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1048988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98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99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99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92E0E1A7-F626-4125-A96B-77E99D3AC375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76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7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97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97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626475E8-85DC-4BEC-B4D2-D074F46E1B0D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7" name="عنوان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98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/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r="5400000" dist="345000" rotWithShape="0" sx="-80000" sy="-18000">
              <a:srgbClr val="000000">
                <a:alpha val="25000"/>
              </a:srgbClr>
            </a:outerShdw>
          </a:effectLst>
          <a:scene3d>
            <a:camera prst="orthographicFront"/>
            <a:lightRig dir="t" rig="contrasting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dirty="0" kumimoji="0" lang="en-US"/>
          </a:p>
        </p:txBody>
      </p:sp>
      <p:sp>
        <p:nvSpPr>
          <p:cNvPr id="1049099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indent="0" marL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100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p>
            <a:endParaRPr lang="en-GB"/>
          </a:p>
        </p:txBody>
      </p:sp>
      <p:sp>
        <p:nvSpPr>
          <p:cNvPr id="1049101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02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104899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104899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/>
          </a:lstStyle>
          <a:p>
            <a:endParaRPr lang="en-US"/>
          </a:p>
        </p:txBody>
      </p:sp>
      <p:sp>
        <p:nvSpPr>
          <p:cNvPr id="104899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/>
          </a:lstStyle>
          <a:p>
            <a:endParaRPr lang="en-US"/>
          </a:p>
        </p:txBody>
      </p:sp>
      <p:sp>
        <p:nvSpPr>
          <p:cNvPr id="104899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/>
          </a:lstStyle>
          <a:p>
            <a:fld id="{97ECBBEF-5EE0-4C14-874B-3E3BA08E49DE}" type="slidenum">
              <a:rPr lang="ar-SA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1" name="مثلث قائم الزاوية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022" name="عنوان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23" name="عنوان فرعي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grpSp>
        <p:nvGrpSpPr>
          <p:cNvPr id="228" name="مجموعة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9024" name="شكل حر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9025" name="شكل حر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9026" name="شكل حر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145736" name="رابط مستقيم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27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9028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GB">
              <a:solidFill>
                <a:srgbClr val="FF388C">
                  <a:tint val="20000"/>
                </a:srgbClr>
              </a:solidFill>
            </a:endParaRPr>
          </a:p>
        </p:txBody>
      </p:sp>
      <p:sp>
        <p:nvSpPr>
          <p:cNvPr id="1049029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1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1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1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49014" name="عنوان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bg>
      <p:bgRef idx="1002">
        <a:schemeClr val="bg1"/>
      </p:bgRef>
    </p:bg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عنوان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56" name="عنصر نائب للنص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057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58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59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9060" name="شارة رتبة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9061" name="شارة رتبة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bg>
      <p:bgRef idx="1002">
        <a:schemeClr val="bg1"/>
      </p:bgRef>
    </p:bg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2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63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64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65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66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9067" name="عنوان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bg>
      <p:bgRef idx="1003">
        <a:schemeClr val="bg1"/>
      </p:bgRef>
    </p:bg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69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070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071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72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73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74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75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bg>
      <p:bgRef idx="1002">
        <a:schemeClr val="bg1"/>
      </p:bgRef>
    </p:bg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47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48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9049" name="عنوان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681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682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محتوى ذو تسمية توضيحية">
    <p:bg>
      <p:bgRef idx="1003">
        <a:schemeClr val="bg1"/>
      </p:bgRef>
    </p:bg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عنوان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16" name="عنصر نائب للنص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017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 smtClean="0"/>
              <a:t>انقر لتحرير أنماط النص الرئيسي</a:t>
            </a:r>
          </a:p>
          <a:p>
            <a:pPr eaLnBrk="1" hangingPunct="1" latinLnBrk="0" lvl="1"/>
            <a:r>
              <a:rPr lang="ar-SA" smtClean="0"/>
              <a:t>المستوى الثاني</a:t>
            </a:r>
          </a:p>
          <a:p>
            <a:pPr eaLnBrk="1" hangingPunct="1" latinLnBrk="0" lvl="2"/>
            <a:r>
              <a:rPr lang="ar-SA" smtClean="0"/>
              <a:t>المستوى الثالث</a:t>
            </a:r>
          </a:p>
          <a:p>
            <a:pPr eaLnBrk="1" hangingPunct="1" latinLnBrk="0" lvl="3"/>
            <a:r>
              <a:rPr lang="ar-SA" smtClean="0"/>
              <a:t>المستوى الرابع</a:t>
            </a:r>
          </a:p>
          <a:p>
            <a:pPr eaLnBrk="1" hangingPunct="1" latinLnBrk="0" lvl="4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49018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19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20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bg>
      <p:bgRef idx="1002">
        <a:schemeClr val="bg1"/>
      </p:bgRef>
    </p:bg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49036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dirty="0" kumimoji="0" lang="en-US"/>
          </a:p>
        </p:txBody>
      </p:sp>
      <p:sp>
        <p:nvSpPr>
          <p:cNvPr id="1049037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38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39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AC7276-C4A7-4374-B9C8-A58BDB4370D2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9040" name="عنوان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9041" name="شكل حر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9042" name="شكل حر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9043" name="مثلث قائم الزاوية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45737" name="رابط مستقيم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44" name="شارة رتبة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9045" name="شارة رتبة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2.xml"/><Relationship Id="rId12" Type="http://schemas.openxmlformats.org/officeDocument/2006/relationships/image" Target="../media/image5.jpeg"/><Relationship Id="rId13" Type="http://schemas.openxmlformats.org/officeDocument/2006/relationships/theme" Target="../theme/theme10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image" Target="../media/image1.png"/><Relationship Id="rId13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image" Target="../media/image5.jpeg"/><Relationship Id="rId13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/Relationships>
</file>

<file path=ppt/slideMasters/_rels/slideMaster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image" Target="../media/image8.png"/><Relationship Id="rId15" Type="http://schemas.openxmlformats.org/officeDocument/2006/relationships/theme" Target="../theme/theme7.xml"/></Relationships>
</file>

<file path=ppt/slideMasters/_rels/slideMaster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theme" Target="../theme/theme8.xml"/></Relationships>
</file>

<file path=ppt/slideMasters/_rels/slideMaster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1.xml"/><Relationship Id="rId12" Type="http://schemas.openxmlformats.org/officeDocument/2006/relationships/image" Target="../media/image5.jpeg"/><Relationship Id="rId1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شكل حر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3" name="شكل حر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4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ctr" lIns="45720" rIns="45720" vert="horz">
            <a:normAutofit/>
          </a:bodyPr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595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  <a:p>
            <a:pPr eaLnBrk="1" hangingPunct="1" latinLnBrk="0" lvl="1"/>
            <a:r>
              <a:rPr kumimoji="0" lang="ar-SA" smtClean="0"/>
              <a:t>المستوى الثاني</a:t>
            </a:r>
          </a:p>
          <a:p>
            <a:pPr eaLnBrk="1" hangingPunct="1" latinLnBrk="0" lvl="2"/>
            <a:r>
              <a:rPr kumimoji="0" lang="ar-SA" smtClean="0"/>
              <a:t>المستوى الثالث</a:t>
            </a:r>
          </a:p>
          <a:p>
            <a:pPr eaLnBrk="1" hangingPunct="1" latinLnBrk="0" lvl="3"/>
            <a:r>
              <a:rPr kumimoji="0" lang="ar-SA" smtClean="0"/>
              <a:t>المستوى الرابع</a:t>
            </a:r>
          </a:p>
          <a:p>
            <a:pPr eaLnBrk="1" hangingPunct="1" latinLnBrk="0" lvl="4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48596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/>
        </p:spPr>
        <p:txBody>
          <a:bodyPr anchor="b" bIns="0" vert="horz"/>
          <a:lstStyle>
            <a:lvl1pPr algn="l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97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/>
        </p:spPr>
        <p:txBody>
          <a:bodyPr anchor="b" bIns="0" lIns="0" rIns="0" vert="horz"/>
          <a:lstStyle>
            <a:lvl1pPr algn="ct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9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eaLnBrk="1" hangingPunct="1" latinLnBrk="0" rtl="1">
        <a:spcBef>
          <a:spcPct val="0"/>
        </a:spcBef>
        <a:buNone/>
        <a:defRPr sz="4600" kern="1200" kumimoji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r" eaLnBrk="1" hangingPunct="1" indent="-384048" latinLnBrk="0" marL="420624" rtl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74320" latinLnBrk="0" marL="722376" rtl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56032" latinLnBrk="0" marL="1005840" rtl="1">
        <a:spcBef>
          <a:spcPct val="20000"/>
        </a:spcBef>
        <a:buClr>
          <a:schemeClr val="accent2"/>
        </a:buClr>
        <a:buSzPct val="85000"/>
        <a:buFont typeface="Arial"/>
        <a:buChar char="○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37744" latinLnBrk="0" marL="1280160" rtl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182880" latinLnBrk="0" marL="1490472" rtl="1">
        <a:spcBef>
          <a:spcPct val="20000"/>
        </a:spcBef>
        <a:buClr>
          <a:schemeClr val="accent4"/>
        </a:buClr>
        <a:buSzPct val="100000"/>
        <a:buFont typeface="Arial"/>
        <a:buChar char="-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182880" latinLnBrk="0" marL="1700784" rtl="1">
        <a:spcBef>
          <a:spcPct val="20000"/>
        </a:spcBef>
        <a:buClr>
          <a:schemeClr val="accent5"/>
        </a:buClr>
        <a:buFont typeface="Arial"/>
        <a:buChar char="-"/>
        <a:defRPr baseline="0"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182880" latinLnBrk="0" marL="1920240" rtl="1">
        <a:spcBef>
          <a:spcPct val="20000"/>
        </a:spcBef>
        <a:buClr>
          <a:schemeClr val="accent6"/>
        </a:buClr>
        <a:buSzPct val="100000"/>
        <a:buFont typeface="Arial"/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182880" latinLnBrk="0" marL="2139696" rtl="1">
        <a:spcBef>
          <a:spcPct val="20000"/>
        </a:spcBef>
        <a:buClr>
          <a:schemeClr val="accent6"/>
        </a:buClr>
        <a:buFont typeface="Arial"/>
        <a:buChar char="▪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182880" latinLnBrk="0" marL="2331720" rtl="1">
        <a:spcBef>
          <a:spcPct val="20000"/>
        </a:spcBef>
        <a:buClr>
          <a:schemeClr val="accent6"/>
        </a:buClr>
        <a:buFont typeface="Arial"/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شكل حر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97" name="شكل حر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98" name="مثلث قائم الزاوية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45731" name="رابط مستقيم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70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  <a:p>
            <a:pPr eaLnBrk="1" hangingPunct="1" latinLnBrk="0" lvl="1"/>
            <a:r>
              <a:rPr kumimoji="0" lang="ar-SA" smtClean="0"/>
              <a:t>المستوى الثاني</a:t>
            </a:r>
          </a:p>
          <a:p>
            <a:pPr eaLnBrk="1" hangingPunct="1" latinLnBrk="0" lvl="2"/>
            <a:r>
              <a:rPr kumimoji="0" lang="ar-SA" smtClean="0"/>
              <a:t>المستوى الثالث</a:t>
            </a:r>
          </a:p>
          <a:p>
            <a:pPr eaLnBrk="1" hangingPunct="1" latinLnBrk="0" lvl="3"/>
            <a:r>
              <a:rPr kumimoji="0" lang="ar-SA" smtClean="0"/>
              <a:t>المستوى الرابع</a:t>
            </a:r>
          </a:p>
          <a:p>
            <a:pPr eaLnBrk="1" hangingPunct="1" latinLnBrk="0" lvl="4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48701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70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703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47AFE003-23B6-4199-B166-49682F805331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eaLnBrk="1" hangingPunct="1" latinLnBrk="0" rtl="1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r" eaLnBrk="1" hangingPunct="1" indent="-256032" latinLnBrk="0" marL="365760" rtl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28600" latinLnBrk="0" marL="621792" rtl="1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28600" latinLnBrk="0" marL="859536" rtl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28600" latinLnBrk="0" marL="1143000" rtl="1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228600" latinLnBrk="0" marL="1371600" rtl="1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228600" latinLnBrk="0" marL="1600200" rtl="1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228600" latinLnBrk="0" marL="18288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228600" latinLnBrk="0" marL="20574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228600" latinLnBrk="0" marL="2286000" rtl="1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orizon.png"/>
          <p:cNvPicPr>
            <a:picLocks noChangeAspect="1"/>
          </p:cNvPicPr>
          <p:nvPr/>
        </p:nvPicPr>
        <p:blipFill>
          <a:blip xmlns:r="http://schemas.openxmlformats.org/officeDocument/2006/relationships"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2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/>
        </p:spPr>
        <p:txBody>
          <a:bodyPr anchor="b" anchorCtr="0" bIns="45720" lIns="91440" rIns="91440" rtlCol="0" tIns="45720" vert="horz">
            <a:noAutofit/>
          </a:bodyPr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 smtClean="0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sz="1000" spc="60" strike="noStrike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00" spc="6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sz="1100">
                <a:solidFill>
                  <a:schemeClr val="tx1"/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eaLnBrk="1" hangingPunct="1" latinLnBrk="0" rtl="1">
        <a:spcBef>
          <a:spcPct val="0"/>
        </a:spcBef>
        <a:buNone/>
        <a:defRPr baseline="0" cap="all" sz="3000" kern="1200" spc="5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 rtl="1">
        <a:defRPr>
          <a:solidFill>
            <a:schemeClr val="tx2"/>
          </a:solidFill>
        </a:defRPr>
      </a:lvl2pPr>
      <a:lvl3pPr eaLnBrk="1" hangingPunct="1" rtl="1">
        <a:defRPr>
          <a:solidFill>
            <a:schemeClr val="tx2"/>
          </a:solidFill>
        </a:defRPr>
      </a:lvl3pPr>
      <a:lvl4pPr eaLnBrk="1" hangingPunct="1" rtl="1">
        <a:defRPr>
          <a:solidFill>
            <a:schemeClr val="tx2"/>
          </a:solidFill>
        </a:defRPr>
      </a:lvl4pPr>
      <a:lvl5pPr eaLnBrk="1" hangingPunct="1" rtl="1">
        <a:defRPr>
          <a:solidFill>
            <a:schemeClr val="tx2"/>
          </a:solidFill>
        </a:defRPr>
      </a:lvl5pPr>
      <a:lvl6pPr eaLnBrk="1" hangingPunct="1" rtl="1">
        <a:defRPr>
          <a:solidFill>
            <a:schemeClr val="tx2"/>
          </a:solidFill>
        </a:defRPr>
      </a:lvl6pPr>
      <a:lvl7pPr eaLnBrk="1" hangingPunct="1" rtl="1">
        <a:defRPr>
          <a:solidFill>
            <a:schemeClr val="tx2"/>
          </a:solidFill>
        </a:defRPr>
      </a:lvl7pPr>
      <a:lvl8pPr eaLnBrk="1" hangingPunct="1" rtl="1">
        <a:defRPr>
          <a:solidFill>
            <a:schemeClr val="tx2"/>
          </a:solidFill>
        </a:defRPr>
      </a:lvl8pPr>
      <a:lvl9pPr eaLnBrk="1" hangingPunct="1" rtl="1">
        <a:defRPr>
          <a:solidFill>
            <a:schemeClr val="tx2"/>
          </a:solidFill>
        </a:defRPr>
      </a:lvl9pPr>
    </p:titleStyle>
    <p:bodyStyle>
      <a:lvl1pPr algn="r" defTabSz="914400" eaLnBrk="1" hangingPunct="1" indent="-342900" latinLnBrk="0" marL="3429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indent="-285750" latinLnBrk="0" marL="74295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indent="-228600" latinLnBrk="0" marL="11430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indent="-228600" latinLnBrk="0" marL="16002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indent="-228600" latinLnBrk="0" marL="20574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indent="-228600" latinLnBrk="0" marL="25146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indent="-228600" latinLnBrk="0" marL="29718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indent="-228600" latinLnBrk="0" marL="34290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indent="-228600" latinLnBrk="0" marL="38862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r" defTabSz="9144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9"/>
          <p:cNvSpPr/>
          <p:nvPr/>
        </p:nvSpPr>
        <p:spPr>
          <a:xfrm>
            <a:off x="0" y="220786"/>
            <a:ext cx="9144000" cy="228600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0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06" name="Rectangle 6"/>
          <p:cNvSpPr/>
          <p:nvPr/>
        </p:nvSpPr>
        <p:spPr>
          <a:xfrm>
            <a:off x="0" y="0"/>
            <a:ext cx="9144000" cy="36576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400">
                <a:solidFill>
                  <a:srgbClr val="FFFFFF"/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eaLnBrk="1" hangingPunct="1" latinLnBrk="0" rtl="1">
        <a:spcBef>
          <a:spcPct val="0"/>
        </a:spcBef>
        <a:buNone/>
        <a:defRPr baseline="0" sz="4000" kern="1200" spc="-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r" defTabSz="914400" eaLnBrk="1" hangingPunct="1" indent="-182880" latinLnBrk="0" marL="182880" rtl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indent="-182880" latinLnBrk="0" marL="457200" rtl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indent="-182880" latinLnBrk="0" marL="731520" rtl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indent="-182880" latinLnBrk="0" marL="100584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indent="-137160" latinLnBrk="0" marL="1188720" rtl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indent="-182880" latinLnBrk="0" marL="137160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indent="-182880" latinLnBrk="0" marL="155448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indent="-182880" latinLnBrk="0" marL="173736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indent="-182880" latinLnBrk="0" marL="192024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r" defTabSz="9144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دائري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7" name="شكل بيضاوي 7"/>
          <p:cNvSpPr/>
          <p:nvPr/>
        </p:nvSpPr>
        <p:spPr>
          <a:xfrm>
            <a:off x="168816" y="21102"/>
            <a:ext cx="1702191" cy="1702191"/>
          </a:xfrm>
          <a:prstGeom prst="ellipse"/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8" name="دائرة مجوفة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9" name="مستطيل 11"/>
          <p:cNvSpPr/>
          <p:nvPr/>
        </p:nvSpPr>
        <p:spPr>
          <a:xfrm>
            <a:off x="1012873" y="-54"/>
            <a:ext cx="8131127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0" name="عنصر نائب للعنوان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/>
        </p:spPr>
        <p:txBody>
          <a:bodyPr anchor="ctr">
            <a:normAutofit/>
          </a:bodyPr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661" name="عنصر نائب للنص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  <a:p>
            <a:pPr eaLnBrk="1" hangingPunct="1" latinLnBrk="0" lvl="1"/>
            <a:r>
              <a:rPr kumimoji="0" lang="ar-SA" smtClean="0"/>
              <a:t>المستوى الثاني</a:t>
            </a:r>
          </a:p>
          <a:p>
            <a:pPr eaLnBrk="1" hangingPunct="1" latinLnBrk="0" lvl="2"/>
            <a:r>
              <a:rPr kumimoji="0" lang="ar-SA" smtClean="0"/>
              <a:t>المستوى الثالث</a:t>
            </a:r>
          </a:p>
          <a:p>
            <a:pPr eaLnBrk="1" hangingPunct="1" latinLnBrk="0" lvl="3"/>
            <a:r>
              <a:rPr kumimoji="0" lang="ar-SA" smtClean="0"/>
              <a:t>المستوى الرابع</a:t>
            </a:r>
          </a:p>
          <a:p>
            <a:pPr eaLnBrk="1" hangingPunct="1" latinLnBrk="0" lvl="4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48662" name="عنصر نائب للتاريخ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/>
        </p:spPr>
        <p:txBody>
          <a:bodyPr anchor="b"/>
          <a:lstStyle>
            <a:lvl1pPr algn="r"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663" name="عنصر نائب للتذييل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/>
        </p:spPr>
        <p:txBody>
          <a:bodyPr anchor="b"/>
          <a:lstStyle>
            <a:lvl1pPr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1048664" name="عنصر نائب لرقم الشريحة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/>
        </p:spPr>
        <p:txBody>
          <a:bodyPr anchor="b"/>
          <a:lstStyle>
            <a:lvl1pPr algn="ctr"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  <p:sp>
        <p:nvSpPr>
          <p:cNvPr id="1048665" name="مستطيل 14"/>
          <p:cNvSpPr/>
          <p:nvPr/>
        </p:nvSpPr>
        <p:spPr bwMode="invGray">
          <a:xfrm>
            <a:off x="1014984" y="-54"/>
            <a:ext cx="73152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eaLnBrk="1" hangingPunct="1" latinLnBrk="0" rtl="1">
        <a:spcBef>
          <a:spcPct val="0"/>
        </a:spcBef>
        <a:buNone/>
        <a:defRPr sz="4300" kern="1200" kumimoji="0">
          <a:solidFill>
            <a:schemeClr val="tx2">
              <a:satMod val="130000"/>
            </a:schemeClr>
          </a:solidFill>
          <a:effectLst>
            <a:outerShdw algn="tl" blurRad="50000" dir="5400000" dist="30000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r" eaLnBrk="1" hangingPunct="1" indent="-283464" latinLnBrk="0" marL="365760" rtl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37744" latinLnBrk="0" marL="640080" rtl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28600" latinLnBrk="0" marL="886968" rtl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173736" latinLnBrk="0" marL="1097280" rtl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182880" latinLnBrk="0" marL="1298448" rtl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182880" latinLnBrk="0" marL="1508760" rtl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182880" latinLnBrk="0" marL="1719072" rtl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182880" latinLnBrk="0" marL="1920240" rtl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182880" latinLnBrk="0" marL="2130552" rtl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شكل حر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5" name="شكل حر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6" name="مثلث قائم الزاوية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رابط مستقيم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7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688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  <a:p>
            <a:pPr eaLnBrk="1" hangingPunct="1" latinLnBrk="0" lvl="1"/>
            <a:r>
              <a:rPr kumimoji="0" lang="ar-SA" smtClean="0"/>
              <a:t>المستوى الثاني</a:t>
            </a:r>
          </a:p>
          <a:p>
            <a:pPr eaLnBrk="1" hangingPunct="1" latinLnBrk="0" lvl="2"/>
            <a:r>
              <a:rPr kumimoji="0" lang="ar-SA" smtClean="0"/>
              <a:t>المستوى الثالث</a:t>
            </a:r>
          </a:p>
          <a:p>
            <a:pPr eaLnBrk="1" hangingPunct="1" latinLnBrk="0" lvl="3"/>
            <a:r>
              <a:rPr kumimoji="0" lang="ar-SA" smtClean="0"/>
              <a:t>المستوى الرابع</a:t>
            </a:r>
          </a:p>
          <a:p>
            <a:pPr eaLnBrk="1" hangingPunct="1" latinLnBrk="0" lvl="4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48689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690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691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eaLnBrk="1" hangingPunct="1" latinLnBrk="0" rtl="1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r" eaLnBrk="1" hangingPunct="1" indent="-256032" latinLnBrk="0" marL="365760" rtl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28600" latinLnBrk="0" marL="621792" rtl="1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28600" latinLnBrk="0" marL="859536" rtl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28600" latinLnBrk="0" marL="1143000" rtl="1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228600" latinLnBrk="0" marL="1371600" rtl="1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228600" latinLnBrk="0" marL="1600200" rtl="1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228600" latinLnBrk="0" marL="18288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228600" latinLnBrk="0" marL="20574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228600" latinLnBrk="0" marL="2286000" rtl="1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578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  <a:p>
            <a:pPr eaLnBrk="1" hangingPunct="1" latinLnBrk="0" lvl="1"/>
            <a:r>
              <a:rPr kumimoji="0" lang="ar-SA" smtClean="0"/>
              <a:t>المستوى الثاني</a:t>
            </a:r>
          </a:p>
          <a:p>
            <a:pPr eaLnBrk="1" hangingPunct="1" latinLnBrk="0" lvl="2"/>
            <a:r>
              <a:rPr kumimoji="0" lang="ar-SA" smtClean="0"/>
              <a:t>المستوى الثالث</a:t>
            </a:r>
          </a:p>
          <a:p>
            <a:pPr eaLnBrk="1" hangingPunct="1" latinLnBrk="0" lvl="3"/>
            <a:r>
              <a:rPr kumimoji="0" lang="ar-SA" smtClean="0"/>
              <a:t>المستوى الرابع</a:t>
            </a:r>
          </a:p>
          <a:p>
            <a:pPr eaLnBrk="1" hangingPunct="1" latinLnBrk="0" lvl="4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48579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048581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مستطيل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شكل بيضاوي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eaLnBrk="1" hangingPunct="1" latinLnBrk="0" rtl="1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r" eaLnBrk="1" hangingPunct="1" indent="-274320" latinLnBrk="0" marL="274320" rtl="1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74320" latinLnBrk="0" marL="640080" rtl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182880" latinLnBrk="0" marL="914400" rtl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182880" latinLnBrk="0" marL="1188720" rtl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182880" latinLnBrk="0" marL="1463040" rtl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182880" latinLnBrk="0" marL="1737360" rtl="1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r" eaLnBrk="1" hangingPunct="1" indent="-182880" latinLnBrk="0" marL="2011680" rtl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r" eaLnBrk="1" hangingPunct="1" indent="-182880" latinLnBrk="0" marL="2286000" rtl="1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r" eaLnBrk="1" hangingPunct="1" indent="-182880" latinLnBrk="0" marL="2560320" rtl="1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 dpi="0">
          <a:blip xmlns:r="http://schemas.openxmlformats.org/officeDocument/2006/relationships" r:embed="rId14"/>
          <a:srcRect/>
          <a:stretch>
            <a:fillRect/>
          </a:stretch>
        </a:blip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/>
          <a:noFill/>
          <a:ln>
            <a:noFill/>
          </a:ln>
        </p:spPr>
        <p:txBody>
          <a:bodyPr anchor="ctr" anchorCtr="0" bIns="46037" compatLnSpc="1" lIns="92075" numCol="1" rIns="92075" tIns="46037" vert="horz" wrap="square">
            <a:prstTxWarp prst="textNoShape"/>
          </a:bodyPr>
          <a:p>
            <a:pPr lvl="0"/>
            <a:r>
              <a:rPr lang="ar-SA" smtClean="0"/>
              <a:t>انقر لتحرير نمط عنوان الشريحة الرئيسية</a:t>
            </a:r>
          </a:p>
        </p:txBody>
      </p:sp>
      <p:sp>
        <p:nvSpPr>
          <p:cNvPr id="10486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/>
          <a:noFill/>
          <a:ln>
            <a:noFill/>
          </a:ln>
        </p:spPr>
        <p:txBody>
          <a:bodyPr anchor="t" anchorCtr="0" bIns="46037" compatLnSpc="1" lIns="92075" numCol="1" rIns="92075" tIns="46037" vert="horz" wrap="square">
            <a:prstTxWarp prst="textNoShape"/>
          </a:bodyPr>
          <a:p>
            <a:pPr lvl="0"/>
            <a:r>
              <a:rPr lang="ar-SA" smtClean="0"/>
              <a:t>انقر لتحريرأنماط نص الشريحة الرئيسية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</a:p>
        </p:txBody>
      </p:sp>
      <p:sp>
        <p:nvSpPr>
          <p:cNvPr id="1048617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037" compatLnSpc="1" lIns="92075" numCol="1" rIns="92075" tIns="46037" vert="horz" wrap="square">
            <a:prstTxWarp prst="textNoShape"/>
          </a:bodyPr>
          <a:lstStyle>
            <a:lvl1pPr algn="r" rtl="1">
              <a:defRPr sz="1000">
                <a:solidFill>
                  <a:schemeClr val="bg1"/>
                </a:solidFill>
                <a:latin typeface="+mn-lt"/>
                <a:ea typeface="Gulim" pitchFamily="34" charset="-127"/>
                <a:cs typeface="+mn-cs"/>
              </a:defRPr>
            </a:lvl1pPr>
          </a:lstStyle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18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037" compatLnSpc="1" lIns="92075" numCol="1" rIns="92075" tIns="46037" vert="horz" wrap="square">
            <a:prstTxWarp prst="textNoShape"/>
          </a:bodyPr>
          <a:lstStyle>
            <a:lvl1pPr algn="r" rtl="1">
              <a:defRPr sz="1000">
                <a:solidFill>
                  <a:schemeClr val="bg1"/>
                </a:solidFill>
                <a:latin typeface="+mn-lt"/>
                <a:ea typeface="Gulim" pitchFamily="34" charset="-127"/>
                <a:cs typeface="+mn-cs"/>
              </a:defRPr>
            </a:lvl1pPr>
          </a:lstStyle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19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037" compatLnSpc="1" lIns="92075" numCol="1" rIns="92075" tIns="46037" vert="horz" wrap="none">
            <a:prstTxWarp prst="textNoShape"/>
          </a:bodyPr>
          <a:lstStyle>
            <a:lvl1pPr rtl="1">
              <a:defRPr sz="1000">
                <a:solidFill>
                  <a:schemeClr val="bg1"/>
                </a:solidFill>
                <a:latin typeface="+mn-lt"/>
                <a:ea typeface="Gulim" pitchFamily="34" charset="-127"/>
                <a:cs typeface="+mn-cs"/>
              </a:defRPr>
            </a:lvl1pPr>
          </a:lstStyle>
          <a:p>
            <a:fld id="{02ADCC86-D33C-4EFA-A15A-9B9BEE6BF7DC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dk2" bg2="dk1" tx1="lt1" tx2="lt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 spd="slow"/>
  <p:txStyles>
    <p:titleStyle>
      <a:lvl1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2pPr>
      <a:lvl3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3pPr>
      <a:lvl4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4pPr>
      <a:lvl5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5pPr>
      <a:lvl6pPr algn="r" fontAlgn="base" marL="45720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6pPr>
      <a:lvl7pPr algn="r" fontAlgn="base" marL="91440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7pPr>
      <a:lvl8pPr algn="r" fontAlgn="base" marL="137160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8pPr>
      <a:lvl9pPr algn="r" fontAlgn="base" marL="182880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9pPr>
    </p:titleStyle>
    <p:bodyStyle>
      <a:lvl1pPr algn="r" eaLnBrk="0" fontAlgn="base" hangingPunct="0" indent="-342900" marL="342900" rtl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algn="r" eaLnBrk="0" fontAlgn="base" hangingPunct="0" indent="-285750" marL="7429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  <a:cs typeface="+mn-cs"/>
        </a:defRPr>
      </a:lvl2pPr>
      <a:lvl3pPr algn="r" eaLnBrk="0" fontAlgn="base" hangingPunct="0" indent="-228600" marL="10858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  <a:cs typeface="+mn-cs"/>
        </a:defRPr>
      </a:lvl3pPr>
      <a:lvl4pPr algn="r" eaLnBrk="0" fontAlgn="base" hangingPunct="0" indent="-228600" marL="14287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  <a:cs typeface="+mn-cs"/>
        </a:defRPr>
      </a:lvl4pPr>
      <a:lvl5pPr algn="r" eaLnBrk="0" fontAlgn="base" hangingPunct="0" indent="-228600" marL="17716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5pPr>
      <a:lvl6pPr algn="r" fontAlgn="base" indent="-228600" marL="22288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6pPr>
      <a:lvl7pPr algn="r" fontAlgn="base" indent="-228600" marL="26860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7pPr>
      <a:lvl8pPr algn="r" fontAlgn="base" indent="-228600" marL="31432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8pPr>
      <a:lvl9pPr algn="r" fontAlgn="base" indent="-228600" marL="36004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ar-SA"/>
      </a:defPPr>
      <a:lvl1pPr algn="r" defTabSz="9144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rtl="1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4864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ctr" rtl="1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l" rtl="1">
              <a:defRPr sz="1400">
                <a:solidFill>
                  <a:srgbClr val="000000"/>
                </a:solidFill>
              </a:defRPr>
            </a:lvl1pPr>
          </a:lstStyle>
          <a:p>
            <a:fld id="{987D12D7-152D-42B9-BFE4-AE83BF9A2568}" type="slidenum">
              <a:rPr lang="ar-SA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algn="ctr" fontAlgn="base" marL="45720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algn="ctr" fontAlgn="base" marL="91440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algn="ctr" fontAlgn="base" marL="137160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algn="ctr" fontAlgn="base" marL="1828800" rtl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algn="r" eaLnBrk="0" fontAlgn="base" hangingPunct="0" indent="-342900" marL="342900" rtl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r" eaLnBrk="0" fontAlgn="base" hangingPunct="0" indent="-285750" marL="742950" rtl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algn="r" eaLnBrk="0" fontAlgn="base" hangingPunct="0" indent="-228600" marL="1143000" rtl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algn="r" eaLnBrk="0" fontAlgn="base" hangingPunct="0" indent="-228600" marL="1600200" rtl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algn="r" eaLnBrk="0" fontAlgn="base" hangingPunct="0" indent="-228600" marL="2057400" rtl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algn="r" fontAlgn="base" indent="-228600" marL="2514600" rtl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algn="r" fontAlgn="base" indent="-228600" marL="2971800" rtl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algn="r" fontAlgn="base" indent="-228600" marL="3429000" rtl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algn="r" fontAlgn="base" indent="-228600" marL="3886200" rtl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algn="r" defTabSz="9144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شكل حر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73" name="شكل حر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74" name="مثلث قائم الزاوية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45729" name="رابط مستقيم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5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048676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 smtClean="0"/>
              <a:t>انقر لتحرير أنماط النص الرئيسي</a:t>
            </a:r>
          </a:p>
          <a:p>
            <a:pPr eaLnBrk="1" hangingPunct="1" latinLnBrk="0" lvl="1"/>
            <a:r>
              <a:rPr kumimoji="0" lang="ar-SA" smtClean="0"/>
              <a:t>المستوى الثاني</a:t>
            </a:r>
          </a:p>
          <a:p>
            <a:pPr eaLnBrk="1" hangingPunct="1" latinLnBrk="0" lvl="2"/>
            <a:r>
              <a:rPr kumimoji="0" lang="ar-SA" smtClean="0"/>
              <a:t>المستوى الثالث</a:t>
            </a:r>
          </a:p>
          <a:p>
            <a:pPr eaLnBrk="1" hangingPunct="1" latinLnBrk="0" lvl="3"/>
            <a:r>
              <a:rPr kumimoji="0" lang="ar-SA" smtClean="0"/>
              <a:t>المستوى الرابع</a:t>
            </a:r>
          </a:p>
          <a:p>
            <a:pPr eaLnBrk="1" hangingPunct="1" latinLnBrk="0" lvl="4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48677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678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679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47AFE003-23B6-4199-B166-49682F805331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eaLnBrk="1" hangingPunct="1" latinLnBrk="0" rtl="1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r" eaLnBrk="1" hangingPunct="1" indent="-256032" latinLnBrk="0" marL="365760" rtl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28600" latinLnBrk="0" marL="621792" rtl="1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28600" latinLnBrk="0" marL="859536" rtl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28600" latinLnBrk="0" marL="1143000" rtl="1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228600" latinLnBrk="0" marL="1371600" rtl="1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228600" latinLnBrk="0" marL="1600200" rtl="1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228600" latinLnBrk="0" marL="18288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228600" latinLnBrk="0" marL="20574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228600" latinLnBrk="0" marL="2286000" rtl="1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themeOverride" Target="../theme/themeOverride1.xml"/><Relationship Id="rId3" Type="http://schemas.openxmlformats.org/officeDocument/2006/relationships/slideLayout" Target="../slideLayouts/slideLayout6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themeOverride" Target="../theme/themeOverride9.xml"/><Relationship Id="rId3" Type="http://schemas.openxmlformats.org/officeDocument/2006/relationships/slideLayout" Target="../slideLayouts/slideLayout4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themeOverride" Target="../theme/themeOverride10.xml"/><Relationship Id="rId3" Type="http://schemas.openxmlformats.org/officeDocument/2006/relationships/slideLayout" Target="../slideLayouts/slideLayout9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themeOverride" Target="../theme/themeOverride11.xml"/><Relationship Id="rId3" Type="http://schemas.openxmlformats.org/officeDocument/2006/relationships/slideLayout" Target="../slideLayouts/slideLayout5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themeOverride" Target="../theme/themeOverride12.xml"/><Relationship Id="rId3" Type="http://schemas.openxmlformats.org/officeDocument/2006/relationships/slideLayout" Target="../slideLayouts/slideLayout10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36000"/>
            <a:lum/>
          </a:blip>
          <a:srcRect/>
          <a:tile algn="tl" flip="none" sx="100000" sy="100000" tx="0" ty="0"/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مربع نص 1"/>
          <p:cNvSpPr txBox="1"/>
          <p:nvPr/>
        </p:nvSpPr>
        <p:spPr>
          <a:xfrm>
            <a:off x="2498834" y="762000"/>
            <a:ext cx="4740166" cy="1894840"/>
          </a:xfrm>
          <a:prstGeom prst="rect"/>
          <a:noFill/>
        </p:spPr>
        <p:txBody>
          <a:bodyPr rtlCol="1" wrap="square">
            <a:spAutoFit/>
          </a:bodyPr>
          <a:p>
            <a:pPr algn="r" rtl="1"/>
            <a:r>
              <a:rPr b="1" dirty="0" sz="6000" lang="ar-SA" smtClean="0">
                <a:ln w="1905"/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التواصل مع الذات</a:t>
            </a:r>
            <a:endParaRPr b="1" dirty="0" sz="6000" lang="ar-YE">
              <a:ln w="1905"/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45728" name="رابط بشكل مرفق 3"/>
          <p:cNvCxnSpPr>
            <a:cxnSpLocks/>
          </p:cNvCxnSpPr>
          <p:nvPr/>
        </p:nvCxnSpPr>
        <p:spPr>
          <a:xfrm rot="10800000" flipV="1">
            <a:off x="2735317" y="2028498"/>
            <a:ext cx="4099034" cy="914400"/>
          </a:xfrm>
          <a:prstGeom prst="bentConnector3"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r="5400000" dist="20000" rotWithShape="0">
              <a:srgbClr val="000000">
                <a:alpha val="4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591" name="مربع نص 4"/>
          <p:cNvSpPr txBox="1"/>
          <p:nvPr/>
        </p:nvSpPr>
        <p:spPr>
          <a:xfrm>
            <a:off x="609599" y="4572000"/>
            <a:ext cx="7620001" cy="1285240"/>
          </a:xfrm>
          <a:prstGeom prst="rect"/>
          <a:noFill/>
        </p:spPr>
        <p:txBody>
          <a:bodyPr rtlCol="1" wrap="square">
            <a:spAutoFit/>
          </a:bodyPr>
          <a:p>
            <a:pPr algn="r" rtl="1"/>
            <a:r>
              <a:rPr b="1" dirty="0" sz="4000" lang="ar-SA" smtClean="0">
                <a:ln w="1905"/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</a:rPr>
              <a:t>مقرر: مهارات الاتصال - المحاضرة الثانية</a:t>
            </a:r>
          </a:p>
          <a:p>
            <a:pPr algn="ctr" rtl="1"/>
            <a:r>
              <a:rPr b="1" dirty="0" sz="4000" lang="ar-SA" smtClean="0">
                <a:ln w="1905"/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</a:rPr>
              <a:t>جمع وإعداد : أ/ بسام بكير</a:t>
            </a:r>
            <a:endParaRPr b="1" dirty="0" sz="4000" lang="ar-YE">
              <a:ln w="1905"/>
              <a:effectLst>
                <a:innerShdw blurRad="69850" dir="5400000" dist="4318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2000" id="12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17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  <p:bldP spid="10485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b="1" dirty="0" sz="5400" lang="ar-SA" smtClean="0">
                <a:solidFill>
                  <a:srgbClr val="CC3300"/>
                </a:solidFill>
              </a:rPr>
              <a:t>ثانيا: </a:t>
            </a:r>
            <a:r>
              <a:rPr b="1" dirty="0" sz="5400" lang="ar-SA" smtClean="0">
                <a:solidFill>
                  <a:srgbClr val="CC3300"/>
                </a:solidFill>
              </a:rPr>
              <a:t>التفسير:</a:t>
            </a:r>
            <a:endParaRPr b="1" dirty="0" sz="5400" lang="en-US" smtClean="0">
              <a:solidFill>
                <a:srgbClr val="CC3300"/>
              </a:solidFill>
            </a:endParaRPr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p>
            <a:pPr algn="just" eaLnBrk="1" hangingPunct="1">
              <a:lnSpc>
                <a:spcPct val="90000"/>
              </a:lnSpc>
            </a:pPr>
            <a:r>
              <a:rPr b="1" dirty="0" sz="4000" lang="ar-SA" smtClean="0"/>
              <a:t>لإتمام عملية إدراك المعلومات ذهنياً يعمل الدماغ على تفسير وترجمة المعلومات بناء على </a:t>
            </a:r>
            <a:r>
              <a:rPr b="1" dirty="0" sz="4800" lang="ar-SA" u="sng" smtClean="0"/>
              <a:t>تجاربنا وخبراتنا ومواقفنا السابقة</a:t>
            </a:r>
            <a:r>
              <a:rPr b="1" dirty="0" sz="4000" lang="ar-SA" smtClean="0"/>
              <a:t>، وكلما كانت المؤثرات التي نختارها متلائمة مع حصيلة تجاربنا يصبح تفسيرها أكثر وضوحاً.</a:t>
            </a:r>
          </a:p>
          <a:p>
            <a:pPr algn="just" eaLnBrk="1" hangingPunct="1" indent="0" marL="0">
              <a:lnSpc>
                <a:spcPct val="90000"/>
              </a:lnSpc>
              <a:buNone/>
            </a:pPr>
            <a:r>
              <a:rPr b="1" dirty="0" sz="4000" lang="ar-SA" smtClean="0"/>
              <a:t>(عند دخولك الجامعة يتطلب عليك التعرف على المباني المختلفة بعض الوقت والجهد ومع مرور الوقت يصبح تنقلك فيها سهلاً).</a:t>
            </a:r>
            <a:endParaRPr dirty="0" sz="4000" lang="en-US" smtClean="0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7" descr="BUSDC03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697077" y="1600200"/>
            <a:ext cx="3013075" cy="3088242"/>
          </a:xfrm>
          <a:prstGeom prst="rect"/>
        </p:spPr>
      </p:pic>
      <p:sp>
        <p:nvSpPr>
          <p:cNvPr id="1048671" name="مربع نص 3"/>
          <p:cNvSpPr txBox="1"/>
          <p:nvPr/>
        </p:nvSpPr>
        <p:spPr>
          <a:xfrm>
            <a:off x="3886200" y="1697226"/>
            <a:ext cx="4648200" cy="3158493"/>
          </a:xfrm>
          <a:prstGeom prst="rect"/>
          <a:noFill/>
        </p:spPr>
        <p:txBody>
          <a:bodyPr rtlCol="1" wrap="square">
            <a:spAutoFit/>
          </a:bodyPr>
          <a:p>
            <a:pPr algn="ctr" rtl="1">
              <a:lnSpc>
                <a:spcPct val="200000"/>
              </a:lnSpc>
            </a:pPr>
            <a:r>
              <a:rPr b="1" dirty="0" sz="5400" lang="ar-YE" smtClean="0"/>
              <a:t>	</a:t>
            </a:r>
            <a:r>
              <a:rPr b="1" dirty="0" sz="5400" lang="ar-SA" smtClean="0"/>
              <a:t>العوامل المؤثرة في الإدراك الذهني</a:t>
            </a:r>
            <a:r>
              <a:rPr b="1" dirty="0" sz="5400" lang="ar-YE" smtClean="0"/>
              <a:t>. </a:t>
            </a:r>
            <a:endParaRPr b="1" dirty="0" sz="5400" lang="ar-Y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000">
        <p14:shred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12"/>
                                        <p:tgtEl>
                                          <p:spTgt spid="104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52000"/>
            <a:lum/>
          </a:blip>
          <a:srcRect/>
          <a:tile algn="tl" flip="none" sx="100000" sy="100000" tx="0" ty="0"/>
        </a:blipFill>
      </p:bgPr>
    </p:bg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مربع نص 1"/>
          <p:cNvSpPr txBox="1"/>
          <p:nvPr/>
        </p:nvSpPr>
        <p:spPr>
          <a:xfrm>
            <a:off x="381000" y="2286000"/>
            <a:ext cx="8458200" cy="1692771"/>
          </a:xfrm>
          <a:prstGeom prst="rect"/>
          <a:noFill/>
        </p:spPr>
        <p:txBody>
          <a:bodyPr rtlCol="1" wrap="square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r" rtl="1"/>
            <a:r>
              <a:rPr b="1" dirty="0" sz="60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1- الحالة </a:t>
            </a:r>
            <a:r>
              <a:rPr b="1" dirty="0" sz="60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الفسيولوجية والنفسية:</a:t>
            </a:r>
          </a:p>
          <a:p>
            <a:pPr algn="ctr" rtl="1"/>
            <a:r>
              <a:rPr b="1" dirty="0" sz="44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(الجوع – المرض – الغضب</a:t>
            </a:r>
            <a:r>
              <a:rPr b="1" dirty="0" sz="44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).</a:t>
            </a:r>
            <a:endParaRPr b="1" dirty="0" sz="4400" lang="ar-SA" smtClean="0">
              <a:ln w="11430"/>
              <a:solidFill>
                <a:srgbClr val="000000"/>
              </a:solidFill>
              <a:effectLst>
                <a:outerShdw algn="tl" blurRad="50800" dir="5460000" dist="39000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100">
        <p14:switch dir="l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52000"/>
            <a:lum/>
          </a:blip>
          <a:srcRect/>
          <a:tile algn="tl" flip="none" sx="100000" sy="100000" tx="0" ty="0"/>
        </a:blipFill>
      </p:bgPr>
    </p:bg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مربع نص 1"/>
          <p:cNvSpPr txBox="1"/>
          <p:nvPr/>
        </p:nvSpPr>
        <p:spPr>
          <a:xfrm>
            <a:off x="381000" y="1143000"/>
            <a:ext cx="8458200" cy="3724096"/>
          </a:xfrm>
          <a:prstGeom prst="rect"/>
          <a:noFill/>
        </p:spPr>
        <p:txBody>
          <a:bodyPr rtlCol="1" wrap="square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ctr" rtl="1"/>
            <a:r>
              <a:rPr b="1" dirty="0" sz="60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2- الخلفية </a:t>
            </a:r>
            <a:r>
              <a:rPr b="1" dirty="0" sz="60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الثقافية:</a:t>
            </a:r>
          </a:p>
          <a:p>
            <a:pPr algn="ctr" rtl="1"/>
            <a:r>
              <a:rPr b="1" dirty="0" sz="44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الثقافة: مجموعة السلوكيات والمعتقدات والعادات والقيم والتقاليد المكتسبة التي يتناقلها الأجيال.</a:t>
            </a:r>
          </a:p>
          <a:p>
            <a:pPr algn="ctr" rtl="1"/>
            <a:r>
              <a:rPr b="1" dirty="0" sz="44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مثلاً – اختلاف  طريقة التحية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100">
        <p14:switch dir="l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52000"/>
            <a:lum/>
          </a:blip>
          <a:srcRect/>
          <a:tile algn="tl" flip="none" sx="100000" sy="100000" tx="0" ty="0"/>
        </a:blipFill>
      </p:bgPr>
    </p:bg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مربع نص 1"/>
          <p:cNvSpPr txBox="1"/>
          <p:nvPr/>
        </p:nvSpPr>
        <p:spPr>
          <a:xfrm>
            <a:off x="381000" y="1219200"/>
            <a:ext cx="8458200" cy="4401205"/>
          </a:xfrm>
          <a:prstGeom prst="rect"/>
          <a:noFill/>
        </p:spPr>
        <p:txBody>
          <a:bodyPr rtlCol="1" wrap="square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ctr" rtl="1"/>
            <a:r>
              <a:rPr b="1" dirty="0" sz="60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3- وسائل </a:t>
            </a:r>
            <a:r>
              <a:rPr b="1" dirty="0" sz="60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الإعلام:</a:t>
            </a:r>
          </a:p>
          <a:p>
            <a:pPr algn="ctr" rtl="1"/>
            <a:r>
              <a:rPr b="1" dirty="0" sz="44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تساهم في التأثير على إدراكنا الذهني وتشكيل وجهات نظرنا.</a:t>
            </a:r>
          </a:p>
          <a:p>
            <a:pPr algn="ctr" rtl="1"/>
            <a:r>
              <a:rPr b="1" dirty="0" sz="44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مثلاً : الإعلانات التجارية تؤثر في المستهلك.</a:t>
            </a:r>
          </a:p>
          <a:p>
            <a:pPr algn="ctr" rtl="1"/>
            <a:r>
              <a:rPr b="1" dirty="0" sz="4400" lang="ar-SA" smtClean="0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التغطيات الإعلامية للأحداث السياسية لتشكيل الرأي العام وغيرها.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100">
        <p14:switch dir="l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مربع نص 1"/>
          <p:cNvSpPr txBox="1"/>
          <p:nvPr/>
        </p:nvSpPr>
        <p:spPr>
          <a:xfrm>
            <a:off x="990600" y="1371600"/>
            <a:ext cx="7162800" cy="3877945"/>
          </a:xfrm>
          <a:prstGeom prst="rect"/>
          <a:noFill/>
        </p:spPr>
        <p:txBody>
          <a:bodyPr rtlCol="1" wrap="square">
            <a:spAutoFit/>
          </a:bodyPr>
          <a:p>
            <a:pPr algn="ctr" rtl="1">
              <a:lnSpc>
                <a:spcPct val="200000"/>
              </a:lnSpc>
            </a:pPr>
            <a:r>
              <a:rPr b="1" dirty="0" sz="3600" lang="ar-SA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cs typeface="Arial" pitchFamily="34" charset="0"/>
              </a:rPr>
              <a:t>الإدراك الذهني والاتصال</a:t>
            </a:r>
            <a:r>
              <a:rPr b="1" dirty="0" sz="3600" lang="ar-YE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cs typeface="Arial" pitchFamily="34" charset="0"/>
              </a:rPr>
              <a:t>:</a:t>
            </a:r>
            <a:endParaRPr dirty="0" sz="3200" lang="ar-YE" smtClean="0">
              <a:cs typeface="Arial" pitchFamily="34" charset="0"/>
            </a:endParaRPr>
          </a:p>
          <a:p>
            <a:pPr algn="just" rtl="1">
              <a:lnSpc>
                <a:spcPct val="200000"/>
              </a:lnSpc>
            </a:pPr>
            <a:r>
              <a:rPr dirty="0" sz="3200" lang="ar-AE" smtClean="0">
                <a:cs typeface="Arial" pitchFamily="34" charset="0"/>
              </a:rPr>
              <a:t>ه</a:t>
            </a:r>
            <a:r>
              <a:rPr dirty="0" sz="3200" lang="ar-AE" smtClean="0">
                <a:cs typeface="Arial" pitchFamily="34" charset="0"/>
              </a:rPr>
              <a:t>و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dirty="0" sz="3200" lang="ar-AE" smtClean="0">
                <a:cs typeface="Arial" pitchFamily="34" charset="0"/>
              </a:rPr>
              <a:t>ا</a:t>
            </a:r>
            <a:r>
              <a:rPr dirty="0" sz="3200" lang="ar-AE" smtClean="0">
                <a:cs typeface="Arial" pitchFamily="34" charset="0"/>
              </a:rPr>
              <a:t>ل</a:t>
            </a:r>
            <a:r>
              <a:rPr dirty="0" sz="3200" lang="ar-AE" smtClean="0">
                <a:cs typeface="Arial" pitchFamily="34" charset="0"/>
              </a:rPr>
              <a:t>آ</a:t>
            </a:r>
            <a:r>
              <a:rPr dirty="0" sz="3200" lang="ar-AE" smtClean="0">
                <a:cs typeface="Arial" pitchFamily="34" charset="0"/>
              </a:rPr>
              <a:t>ل</a:t>
            </a:r>
            <a:r>
              <a:rPr dirty="0" sz="3200" lang="ar-AE" smtClean="0">
                <a:cs typeface="Arial" pitchFamily="34" charset="0"/>
              </a:rPr>
              <a:t>ي</a:t>
            </a:r>
            <a:r>
              <a:rPr dirty="0" sz="3200" lang="ar-AE" smtClean="0">
                <a:cs typeface="Arial" pitchFamily="34" charset="0"/>
              </a:rPr>
              <a:t>ة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dirty="0" sz="3200" lang="ar-AE" smtClean="0">
                <a:cs typeface="Arial" pitchFamily="34" charset="0"/>
              </a:rPr>
              <a:t>ا</a:t>
            </a:r>
            <a:r>
              <a:rPr dirty="0" sz="3200" lang="ar-AE" smtClean="0">
                <a:cs typeface="Arial" pitchFamily="34" charset="0"/>
              </a:rPr>
              <a:t>ل</a:t>
            </a:r>
            <a:r>
              <a:rPr dirty="0" sz="3200" lang="ar-AE" smtClean="0">
                <a:cs typeface="Arial" pitchFamily="34" charset="0"/>
              </a:rPr>
              <a:t>ت</a:t>
            </a:r>
            <a:r>
              <a:rPr dirty="0" sz="3200" lang="ar-AE" smtClean="0">
                <a:cs typeface="Arial" pitchFamily="34" charset="0"/>
              </a:rPr>
              <a:t>ي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ي</a:t>
            </a:r>
            <a:r>
              <a:rPr altLang="ar-AE" dirty="0" sz="3200" lang="ar-AE" smtClean="0">
                <a:cs typeface="Arial" pitchFamily="34" charset="0"/>
              </a:rPr>
              <a:t>ت</a:t>
            </a:r>
            <a:r>
              <a:rPr altLang="ar-AE" dirty="0" sz="3200" lang="ar-AE" smtClean="0">
                <a:cs typeface="Arial" pitchFamily="34" charset="0"/>
              </a:rPr>
              <a:t>م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م</a:t>
            </a:r>
            <a:r>
              <a:rPr altLang="ar-AE" dirty="0" sz="3200" lang="ar-AE" smtClean="0">
                <a:cs typeface="Arial" pitchFamily="34" charset="0"/>
              </a:rPr>
              <a:t>ن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خ</a:t>
            </a:r>
            <a:r>
              <a:rPr altLang="ar-AE" dirty="0" sz="3200" lang="ar-AE" smtClean="0">
                <a:cs typeface="Arial" pitchFamily="34" charset="0"/>
              </a:rPr>
              <a:t>ل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ar-AE" smtClean="0">
                <a:cs typeface="Arial" pitchFamily="34" charset="0"/>
              </a:rPr>
              <a:t>ل</a:t>
            </a:r>
            <a:r>
              <a:rPr altLang="ar-AE" dirty="0" sz="3200" lang="ar-AE" smtClean="0">
                <a:cs typeface="Arial" pitchFamily="34" charset="0"/>
              </a:rPr>
              <a:t>ه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ت</a:t>
            </a:r>
            <a:r>
              <a:rPr altLang="ar-AE" dirty="0" sz="3200" lang="ar-AE" smtClean="0">
                <a:cs typeface="Arial" pitchFamily="34" charset="0"/>
              </a:rPr>
              <a:t>ك</a:t>
            </a:r>
            <a:r>
              <a:rPr altLang="ar-AE" dirty="0" sz="3200" lang="ar-AE" smtClean="0">
                <a:cs typeface="Arial" pitchFamily="34" charset="0"/>
              </a:rPr>
              <a:t>و</a:t>
            </a:r>
            <a:r>
              <a:rPr altLang="ar-AE" dirty="0" sz="3200" lang="ar-AE" smtClean="0">
                <a:cs typeface="Arial" pitchFamily="34" charset="0"/>
              </a:rPr>
              <a:t>ي</a:t>
            </a:r>
            <a:r>
              <a:rPr altLang="ar-AE" dirty="0" sz="3200" lang="ar-AE" smtClean="0">
                <a:cs typeface="Arial" pitchFamily="34" charset="0"/>
              </a:rPr>
              <a:t>ن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م</a:t>
            </a:r>
            <a:r>
              <a:rPr altLang="ar-AE" dirty="0" sz="3200" lang="ar-AE" smtClean="0">
                <a:cs typeface="Arial" pitchFamily="34" charset="0"/>
              </a:rPr>
              <a:t>ع</a:t>
            </a:r>
            <a:r>
              <a:rPr altLang="ar-AE" dirty="0" sz="3200" lang="ar-AE" smtClean="0">
                <a:cs typeface="Arial" pitchFamily="34" charset="0"/>
              </a:rPr>
              <a:t>ن</a:t>
            </a:r>
            <a:r>
              <a:rPr altLang="ar-AE" dirty="0" sz="3200" lang="ar-AE" smtClean="0">
                <a:cs typeface="Arial" pitchFamily="34" charset="0"/>
              </a:rPr>
              <a:t>ى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ش</a:t>
            </a:r>
            <a:r>
              <a:rPr altLang="ar-AE" dirty="0" sz="3200" lang="ar-AE" smtClean="0">
                <a:cs typeface="Arial" pitchFamily="34" charset="0"/>
              </a:rPr>
              <a:t>خ</a:t>
            </a:r>
            <a:r>
              <a:rPr altLang="ar-AE" dirty="0" sz="3200" lang="ar-AE" smtClean="0">
                <a:cs typeface="Arial" pitchFamily="34" charset="0"/>
              </a:rPr>
              <a:t>ص</a:t>
            </a:r>
            <a:r>
              <a:rPr altLang="ar-AE" dirty="0" sz="3200" lang="ar-AE" smtClean="0">
                <a:cs typeface="Arial" pitchFamily="34" charset="0"/>
              </a:rPr>
              <a:t>ي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ل</a:t>
            </a:r>
            <a:r>
              <a:rPr altLang="ar-AE" dirty="0" sz="3200" lang="ar-AE" smtClean="0">
                <a:cs typeface="Arial" pitchFamily="34" charset="0"/>
              </a:rPr>
              <a:t>ع</a:t>
            </a:r>
            <a:r>
              <a:rPr altLang="ar-AE" dirty="0" sz="3200" lang="ar-AE" smtClean="0">
                <a:cs typeface="Arial" pitchFamily="34" charset="0"/>
              </a:rPr>
              <a:t>م</a:t>
            </a:r>
            <a:r>
              <a:rPr altLang="ar-AE" dirty="0" sz="3200" lang="ar-AE" smtClean="0">
                <a:cs typeface="Arial" pitchFamily="34" charset="0"/>
              </a:rPr>
              <a:t>ل</a:t>
            </a:r>
            <a:r>
              <a:rPr altLang="ar-AE" dirty="0" sz="3200" lang="ar-AE" smtClean="0">
                <a:cs typeface="Arial" pitchFamily="34" charset="0"/>
              </a:rPr>
              <a:t>ي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ar-AE" smtClean="0">
                <a:cs typeface="Arial" pitchFamily="34" charset="0"/>
              </a:rPr>
              <a:t>ت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ar-AE" smtClean="0">
                <a:cs typeface="Arial" pitchFamily="34" charset="0"/>
              </a:rPr>
              <a:t>ل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ar-AE" smtClean="0">
                <a:cs typeface="Arial" pitchFamily="34" charset="0"/>
              </a:rPr>
              <a:t>ت</a:t>
            </a:r>
            <a:r>
              <a:rPr altLang="ar-AE" dirty="0" sz="3200" lang="ar-AE" smtClean="0">
                <a:cs typeface="Arial" pitchFamily="34" charset="0"/>
              </a:rPr>
              <a:t>ص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ar-AE" smtClean="0">
                <a:cs typeface="Arial" pitchFamily="34" charset="0"/>
              </a:rPr>
              <a:t>ل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ar-AE" smtClean="0">
                <a:cs typeface="Arial" pitchFamily="34" charset="0"/>
              </a:rPr>
              <a:t>ل</a:t>
            </a:r>
            <a:r>
              <a:rPr altLang="ar-AE" dirty="0" sz="3200" lang="ar-AE" smtClean="0">
                <a:cs typeface="Arial" pitchFamily="34" charset="0"/>
              </a:rPr>
              <a:t>ت</a:t>
            </a:r>
            <a:r>
              <a:rPr altLang="ar-AE" dirty="0" sz="3200" lang="ar-AE" smtClean="0">
                <a:cs typeface="Arial" pitchFamily="34" charset="0"/>
              </a:rPr>
              <a:t>ي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ن</a:t>
            </a:r>
            <a:r>
              <a:rPr altLang="ar-AE" dirty="0" sz="3200" lang="ar-AE" smtClean="0">
                <a:cs typeface="Arial" pitchFamily="34" charset="0"/>
              </a:rPr>
              <a:t>ت</a:t>
            </a:r>
            <a:r>
              <a:rPr altLang="ar-AE" dirty="0" sz="3200" lang="ar-AE" smtClean="0">
                <a:cs typeface="Arial" pitchFamily="34" charset="0"/>
              </a:rPr>
              <a:t>ع</a:t>
            </a:r>
            <a:r>
              <a:rPr altLang="ar-AE" dirty="0" sz="3200" lang="ar-AE" smtClean="0">
                <a:cs typeface="Arial" pitchFamily="34" charset="0"/>
              </a:rPr>
              <a:t>ر</a:t>
            </a:r>
            <a:r>
              <a:rPr altLang="ar-AE" dirty="0" sz="3200" lang="ar-AE" smtClean="0">
                <a:cs typeface="Arial" pitchFamily="34" charset="0"/>
              </a:rPr>
              <a:t>ض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ل</a:t>
            </a:r>
            <a:r>
              <a:rPr altLang="ar-AE" dirty="0" sz="3200" lang="ar-AE" smtClean="0">
                <a:cs typeface="Arial" pitchFamily="34" charset="0"/>
              </a:rPr>
              <a:t>ه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ي</a:t>
            </a:r>
            <a:r>
              <a:rPr altLang="ar-AE" dirty="0" sz="3200" lang="ar-AE" smtClean="0">
                <a:cs typeface="Arial" pitchFamily="34" charset="0"/>
              </a:rPr>
              <a:t>و</a:t>
            </a:r>
            <a:r>
              <a:rPr altLang="ar-AE" dirty="0" sz="3200" lang="ar-AE" smtClean="0">
                <a:cs typeface="Arial" pitchFamily="34" charset="0"/>
              </a:rPr>
              <a:t>م</a:t>
            </a:r>
            <a:r>
              <a:rPr altLang="ar-AE" dirty="0" sz="3200" lang="ar-AE" smtClean="0">
                <a:cs typeface="Arial" pitchFamily="34" charset="0"/>
              </a:rPr>
              <a:t>ي</a:t>
            </a:r>
            <a:r>
              <a:rPr altLang="ar-AE" dirty="0" sz="3200" lang="ar-AE" smtClean="0">
                <a:cs typeface="Arial" pitchFamily="34" charset="0"/>
              </a:rPr>
              <a:t>ا</a:t>
            </a:r>
            <a:r>
              <a:rPr altLang="ar-AE" dirty="0" sz="3200" lang="ar-AE" smtClean="0">
                <a:cs typeface="Arial" pitchFamily="34" charset="0"/>
              </a:rPr>
              <a:t>ً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ع</a:t>
            </a:r>
            <a:r>
              <a:rPr altLang="ar-AE" dirty="0" sz="3200" lang="ar-AE" smtClean="0">
                <a:cs typeface="Arial" pitchFamily="34" charset="0"/>
              </a:rPr>
              <a:t>ن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dirty="0" sz="3200" lang="ar-AE" smtClean="0">
                <a:cs typeface="Arial" pitchFamily="34" charset="0"/>
              </a:rPr>
              <a:t>ط</a:t>
            </a:r>
            <a:r>
              <a:rPr altLang="ar-AE" dirty="0" sz="3200" lang="ar-AE" smtClean="0">
                <a:cs typeface="Arial" pitchFamily="34" charset="0"/>
              </a:rPr>
              <a:t>ر</a:t>
            </a:r>
            <a:r>
              <a:rPr altLang="ar-AE" dirty="0" sz="3200" lang="ar-AE" smtClean="0">
                <a:cs typeface="Arial" pitchFamily="34" charset="0"/>
              </a:rPr>
              <a:t>ي</a:t>
            </a:r>
            <a:r>
              <a:rPr altLang="ar-AE" dirty="0" sz="3200" lang="ar-AE" smtClean="0">
                <a:cs typeface="Arial" pitchFamily="34" charset="0"/>
              </a:rPr>
              <a:t>ق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b="1" dirty="0" sz="3200" lang="ar-AE" smtClean="0">
                <a:cs typeface="Arial" pitchFamily="34" charset="0"/>
              </a:rPr>
              <a:t>ا</a:t>
            </a:r>
            <a:r>
              <a:rPr altLang="ar-AE" b="1" dirty="0" sz="3200" lang="ar-AE" smtClean="0">
                <a:cs typeface="Arial" pitchFamily="34" charset="0"/>
              </a:rPr>
              <a:t>ل</a:t>
            </a:r>
            <a:r>
              <a:rPr altLang="ar-AE" b="1" dirty="0" sz="3200" lang="ar-AE" smtClean="0">
                <a:cs typeface="Arial" pitchFamily="34" charset="0"/>
              </a:rPr>
              <a:t>ا</a:t>
            </a:r>
            <a:r>
              <a:rPr altLang="ar-AE" b="1" dirty="0" sz="3200" lang="ar-AE" smtClean="0">
                <a:cs typeface="Arial" pitchFamily="34" charset="0"/>
              </a:rPr>
              <a:t>خ</a:t>
            </a:r>
            <a:r>
              <a:rPr altLang="ar-AE" b="1" dirty="0" sz="3200" lang="ar-AE" smtClean="0">
                <a:cs typeface="Arial" pitchFamily="34" charset="0"/>
              </a:rPr>
              <a:t>ت</a:t>
            </a:r>
            <a:r>
              <a:rPr altLang="ar-AE" b="1" dirty="0" sz="3200" lang="ar-AE" smtClean="0">
                <a:cs typeface="Arial" pitchFamily="34" charset="0"/>
              </a:rPr>
              <a:t>ي</a:t>
            </a:r>
            <a:r>
              <a:rPr altLang="ar-AE" b="1" dirty="0" sz="3200" lang="ar-AE" smtClean="0">
                <a:cs typeface="Arial" pitchFamily="34" charset="0"/>
              </a:rPr>
              <a:t>ا</a:t>
            </a:r>
            <a:r>
              <a:rPr altLang="ar-AE" b="1" dirty="0" sz="3200" lang="ar-AE" smtClean="0">
                <a:cs typeface="Arial" pitchFamily="34" charset="0"/>
              </a:rPr>
              <a:t>ر</a:t>
            </a:r>
            <a:r>
              <a:rPr altLang="ar-AE" b="1" dirty="0" sz="3200" lang="ar-AE" smtClean="0">
                <a:cs typeface="Arial" pitchFamily="34" charset="0"/>
              </a:rPr>
              <a:t>،</a:t>
            </a:r>
            <a:r>
              <a:rPr altLang="ar-AE" dirty="0" sz="3200" lang="en-US" smtClean="0">
                <a:cs typeface="Arial" pitchFamily="34" charset="0"/>
              </a:rPr>
              <a:t> </a:t>
            </a:r>
            <a:r>
              <a:rPr altLang="ar-AE" b="1" dirty="0" sz="3200" lang="ar-AE" smtClean="0">
                <a:cs typeface="Arial" pitchFamily="34" charset="0"/>
              </a:rPr>
              <a:t>ا</a:t>
            </a:r>
            <a:r>
              <a:rPr altLang="ar-AE" b="1" dirty="0" sz="3200" lang="ar-AE" smtClean="0">
                <a:cs typeface="Arial" pitchFamily="34" charset="0"/>
              </a:rPr>
              <a:t>ل</a:t>
            </a:r>
            <a:r>
              <a:rPr altLang="ar-AE" b="1" dirty="0" sz="3200" lang="ar-AE" smtClean="0">
                <a:cs typeface="Arial" pitchFamily="34" charset="0"/>
              </a:rPr>
              <a:t>ت</a:t>
            </a:r>
            <a:r>
              <a:rPr altLang="ar-AE" b="1" dirty="0" sz="3200" lang="ar-AE" smtClean="0">
                <a:cs typeface="Arial" pitchFamily="34" charset="0"/>
              </a:rPr>
              <a:t>ف</a:t>
            </a:r>
            <a:r>
              <a:rPr altLang="ar-AE" b="1" dirty="0" sz="3200" lang="ar-AE" smtClean="0">
                <a:cs typeface="Arial" pitchFamily="34" charset="0"/>
              </a:rPr>
              <a:t>س</a:t>
            </a:r>
            <a:r>
              <a:rPr altLang="ar-AE" b="1" dirty="0" sz="3200" lang="ar-AE" smtClean="0">
                <a:cs typeface="Arial" pitchFamily="34" charset="0"/>
              </a:rPr>
              <a:t>ي</a:t>
            </a:r>
            <a:r>
              <a:rPr altLang="ar-AE" b="1" dirty="0" sz="3200" lang="ar-AE" smtClean="0">
                <a:cs typeface="Arial" pitchFamily="34" charset="0"/>
              </a:rPr>
              <a:t>ر</a:t>
            </a:r>
            <a:r>
              <a:rPr altLang="ar-AE" b="1" dirty="0" sz="3200" lang="en-US" smtClean="0">
                <a:cs typeface="Arial" pitchFamily="34" charset="0"/>
              </a:rPr>
              <a:t>.</a:t>
            </a:r>
            <a:endParaRPr b="1" dirty="0" sz="3200" lang="ar-YE" smtClean="0"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مربع نص 1"/>
          <p:cNvSpPr txBox="1"/>
          <p:nvPr/>
        </p:nvSpPr>
        <p:spPr>
          <a:xfrm>
            <a:off x="457200" y="2895600"/>
            <a:ext cx="8305800" cy="3622040"/>
          </a:xfrm>
          <a:prstGeom prst="rect"/>
          <a:noFill/>
        </p:spPr>
        <p:txBody>
          <a:bodyPr rtlCol="1" wrap="square">
            <a:spAutoFit/>
          </a:bodyPr>
          <a:p>
            <a:pPr algn="just" rtl="1">
              <a:lnSpc>
                <a:spcPct val="200000"/>
              </a:lnSpc>
            </a:pPr>
            <a:r>
              <a:rPr b="1" dirty="0" sz="3200" lang="ar-SA" smtClean="0">
                <a:solidFill>
                  <a:prstClr val="black"/>
                </a:solidFill>
              </a:rPr>
              <a:t>مثلاً عند وقوع حادث ما: ندركه عبر ثلاث مراحل:</a:t>
            </a:r>
          </a:p>
          <a:p>
            <a:pPr algn="just" rtl="1">
              <a:lnSpc>
                <a:spcPct val="200000"/>
              </a:lnSpc>
            </a:pPr>
            <a:r>
              <a:rPr b="1" dirty="0" sz="3200" lang="ar-SA" smtClean="0">
                <a:solidFill>
                  <a:prstClr val="black"/>
                </a:solidFill>
              </a:rPr>
              <a:t>1- مرحلة الوعي.</a:t>
            </a:r>
          </a:p>
          <a:p>
            <a:pPr algn="just" rtl="1">
              <a:lnSpc>
                <a:spcPct val="200000"/>
              </a:lnSpc>
            </a:pPr>
            <a:r>
              <a:rPr b="1" dirty="0" sz="3200" lang="ar-SA" smtClean="0">
                <a:solidFill>
                  <a:prstClr val="black"/>
                </a:solidFill>
              </a:rPr>
              <a:t>2- مرحلة التحليل الذهني.</a:t>
            </a:r>
          </a:p>
          <a:p>
            <a:pPr algn="just" rtl="1">
              <a:lnSpc>
                <a:spcPct val="200000"/>
              </a:lnSpc>
            </a:pPr>
            <a:r>
              <a:rPr b="1" dirty="0" sz="3200" lang="ar-SA" smtClean="0">
                <a:solidFill>
                  <a:prstClr val="black"/>
                </a:solidFill>
              </a:rPr>
              <a:t>3- ردة الفعل والاستجابة.</a:t>
            </a:r>
            <a:endParaRPr b="1" dirty="0" sz="3200" lang="ar-YE">
              <a:solidFill>
                <a:prstClr val="black"/>
              </a:solidFill>
            </a:endParaRPr>
          </a:p>
        </p:txBody>
      </p:sp>
      <p:sp>
        <p:nvSpPr>
          <p:cNvPr id="1048614" name="مربع نص 2"/>
          <p:cNvSpPr txBox="1"/>
          <p:nvPr/>
        </p:nvSpPr>
        <p:spPr>
          <a:xfrm>
            <a:off x="2286000" y="1614900"/>
            <a:ext cx="5486400" cy="707886"/>
          </a:xfrm>
          <a:prstGeom prst="rect"/>
          <a:noFill/>
        </p:spPr>
        <p:txBody>
          <a:bodyPr rtlCol="1" wrap="square">
            <a:spAutoFit/>
          </a:bodyPr>
          <a:p>
            <a:pPr algn="ctr" rtl="1"/>
            <a:r>
              <a:rPr b="1" dirty="0" sz="4000" lang="ar-SA" smtClean="0">
                <a:solidFill>
                  <a:srgbClr val="CA9F6A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ae_AlArabiya" pitchFamily="18" charset="-78"/>
              </a:rPr>
              <a:t>لكي ندرك الأمور ذهنياً:</a:t>
            </a:r>
            <a:endParaRPr dirty="0" sz="4000" lang="ar-YE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r" thruBlk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/>
      <p:bldP spid="10486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dirty="0" sz="5400" lang="ar-SA" smtClean="0">
                <a:solidFill>
                  <a:srgbClr val="FF3300"/>
                </a:solidFill>
                <a:cs typeface="Traditional Arabic" pitchFamily="18" charset="-78"/>
              </a:rPr>
              <a:t>يزيد الإدراك الذهني:</a:t>
            </a:r>
            <a:endParaRPr dirty="0" sz="5400" lang="en-US" smtClean="0">
              <a:solidFill>
                <a:srgbClr val="FF3300"/>
              </a:solidFill>
              <a:cs typeface="Traditional Arabic" pitchFamily="18" charset="-78"/>
            </a:endParaRPr>
          </a:p>
        </p:txBody>
      </p:sp>
      <p:sp>
        <p:nvSpPr>
          <p:cNvPr id="10486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752600"/>
            <a:ext cx="6800850" cy="4340225"/>
          </a:xfrm>
        </p:spPr>
        <p:txBody>
          <a:bodyPr/>
          <a:p>
            <a:pPr eaLnBrk="1" hangingPunct="1"/>
            <a:r>
              <a:rPr b="1" dirty="0" sz="36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زيادة العمر زيادة التجارب والخبرات.</a:t>
            </a:r>
          </a:p>
          <a:p>
            <a:pPr eaLnBrk="1" hangingPunct="1"/>
            <a:r>
              <a:rPr b="1" dirty="0" sz="36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التعامل مع الثقافات المختلفة.</a:t>
            </a:r>
          </a:p>
          <a:p>
            <a:pPr eaLnBrk="1" hangingPunct="1"/>
            <a:r>
              <a:rPr b="1" dirty="0" sz="36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الذكاء </a:t>
            </a:r>
            <a:r>
              <a:rPr b="1" dirty="0" sz="36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الاجتماعي: قدرة الفرد على التعامل الإيجابي مع نفسه ومع الآخرين.</a:t>
            </a:r>
            <a:endParaRPr b="1" dirty="0" sz="3600" lang="en-US" smtClean="0">
              <a:effectLst>
                <a:outerShdw algn="tl" blurRad="38100" dir="2700000" dist="3810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2"/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>
                <a:tint val="100000"/>
                <a:shade val="80000"/>
                <a:alpha val="37000"/>
              </a:schemeClr>
            </a:gs>
            <a:gs pos="100000">
              <a:schemeClr val="bg2"/>
            </a:gs>
          </a:gsLst>
          <a:lin ang="13500000" scaled="1"/>
        </a:gradFill>
      </p:bgPr>
    </p:bg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مربع نص 1"/>
          <p:cNvSpPr txBox="1"/>
          <p:nvPr/>
        </p:nvSpPr>
        <p:spPr>
          <a:xfrm>
            <a:off x="1066800" y="1066800"/>
            <a:ext cx="6781800" cy="4482465"/>
          </a:xfrm>
          <a:prstGeom prst="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wrap="square">
            <a:spAutoFit/>
          </a:bodyPr>
          <a:p>
            <a:pPr algn="just" rtl="1">
              <a:lnSpc>
                <a:spcPct val="200000"/>
              </a:lnSpc>
            </a:pPr>
            <a:r>
              <a:rPr b="1" dirty="0" sz="4800" lang="ar-SA" smtClean="0">
                <a:ln w="24500" cmpd="dbl">
                  <a:solidFill>
                    <a:schemeClr val="tx2"/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algn="tl" blurRad="38100" dir="7020000" dist="38100">
                    <a:srgbClr val="000000">
                      <a:alpha val="35000"/>
                    </a:srgbClr>
                  </a:outerShdw>
                </a:effectLst>
                <a:cs typeface="Arial" pitchFamily="34" charset="0"/>
              </a:rPr>
              <a:t>تكوّن الإدراك الذهني:</a:t>
            </a:r>
            <a:endParaRPr b="1" dirty="0" sz="4800" lang="ar-YE" smtClean="0">
              <a:ln w="24500" cmpd="dbl">
                <a:solidFill>
                  <a:schemeClr val="tx2"/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algn="tl" blurRad="38100" dir="7020000" dist="38100">
                  <a:srgbClr val="000000"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just" rtl="1">
              <a:lnSpc>
                <a:spcPct val="200000"/>
              </a:lnSpc>
            </a:pPr>
            <a:r>
              <a:rPr b="1" dirty="0" sz="5400" lang="ar-YE">
                <a:cs typeface="Arial" pitchFamily="34" charset="0"/>
              </a:rPr>
              <a:t>	</a:t>
            </a:r>
            <a:r>
              <a:rPr b="1" dirty="0" sz="5400" lang="ar-SA" smtClean="0">
                <a:cs typeface="Arial" pitchFamily="34" charset="0"/>
              </a:rPr>
              <a:t>عن طريق </a:t>
            </a:r>
            <a:r>
              <a:rPr b="1" dirty="0" sz="5400" lang="ar-SA" smtClean="0">
                <a:cs typeface="Arial" pitchFamily="34" charset="0"/>
              </a:rPr>
              <a:t>خطوتين هما: </a:t>
            </a:r>
            <a:r>
              <a:rPr b="1" dirty="0" sz="5400" lang="ar-SA" smtClean="0">
                <a:cs typeface="Arial" pitchFamily="34" charset="0"/>
              </a:rPr>
              <a:t>الاختيار </a:t>
            </a:r>
            <a:r>
              <a:rPr b="1" dirty="0" sz="5400" lang="ar-SA" smtClean="0">
                <a:cs typeface="Arial" pitchFamily="34" charset="0"/>
              </a:rPr>
              <a:t>ثم </a:t>
            </a:r>
            <a:r>
              <a:rPr b="1" dirty="0" sz="5400" lang="ar-SA" smtClean="0">
                <a:cs typeface="Arial" pitchFamily="34" charset="0"/>
              </a:rPr>
              <a:t>التفسير</a:t>
            </a:r>
            <a:r>
              <a:rPr b="1" dirty="0" sz="5400" lang="ar-YE" smtClean="0">
                <a:cs typeface="Arial" pitchFamily="34" charset="0"/>
              </a:rPr>
              <a:t>.</a:t>
            </a:r>
            <a:endParaRPr b="1" dirty="0" sz="5400" lang="ar-YE">
              <a:cs typeface="Arial" pitchFamily="34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ransition spd="slow">
    <p:split orient="vert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1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dur="2000" id="7"/>
                                        <p:tgtEl>
                                          <p:spTgt spid="1048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1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dur="2000" id="12"/>
                                        <p:tgtEl>
                                          <p:spTgt spid="104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1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dur="2000" id="17"/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مربع نص 1"/>
          <p:cNvSpPr txBox="1"/>
          <p:nvPr/>
        </p:nvSpPr>
        <p:spPr>
          <a:xfrm>
            <a:off x="1295400" y="2895600"/>
            <a:ext cx="6477000" cy="3594638"/>
          </a:xfrm>
          <a:prstGeom prst="rect"/>
          <a:noFill/>
        </p:spPr>
        <p:txBody>
          <a:bodyPr rtlCol="1" wrap="square">
            <a:spAutoFit/>
          </a:bodyPr>
          <a:p>
            <a:pPr algn="just" rtl="1">
              <a:lnSpc>
                <a:spcPct val="200000"/>
              </a:lnSpc>
            </a:pPr>
            <a:r>
              <a:rPr b="1" dirty="0" sz="4000" lang="ar-SA" smtClean="0"/>
              <a:t>	تمر ملايين المعلومات يومياً على المخ وهو لا يحتفظ إلا بما هو مهم منها. ويقوم بتصنيفها إلى:</a:t>
            </a:r>
            <a:endParaRPr b="1" dirty="0" sz="4000" lang="ar-YE"/>
          </a:p>
        </p:txBody>
      </p:sp>
      <p:sp>
        <p:nvSpPr>
          <p:cNvPr id="1048637" name="مربع نص 2"/>
          <p:cNvSpPr txBox="1"/>
          <p:nvPr/>
        </p:nvSpPr>
        <p:spPr>
          <a:xfrm>
            <a:off x="2057400" y="1614900"/>
            <a:ext cx="4114800" cy="1015663"/>
          </a:xfrm>
          <a:prstGeom prst="rect"/>
          <a:noFill/>
        </p:spPr>
        <p:txBody>
          <a:bodyPr rtlCol="1" wrap="square">
            <a:spAutoFit/>
          </a:bodyPr>
          <a:p>
            <a:pPr algn="ctr" rtl="1"/>
            <a:r>
              <a:rPr b="1" dirty="0" sz="6000" lang="ar-SA" smtClean="0">
                <a:solidFill>
                  <a:srgbClr val="CA9F6A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ae_AlArabiya" pitchFamily="18" charset="-78"/>
              </a:rPr>
              <a:t>أولاً: الاختيار:</a:t>
            </a:r>
            <a:endParaRPr dirty="0" sz="6000" lang="ar-Y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r" thruBlk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  <p:bldP spid="10486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مربع نص 1"/>
          <p:cNvSpPr txBox="1"/>
          <p:nvPr/>
        </p:nvSpPr>
        <p:spPr>
          <a:xfrm>
            <a:off x="1295400" y="2895600"/>
            <a:ext cx="6477000" cy="4031873"/>
          </a:xfrm>
          <a:prstGeom prst="rect"/>
          <a:noFill/>
        </p:spPr>
        <p:txBody>
          <a:bodyPr rtlCol="1" wrap="square">
            <a:spAutoFit/>
          </a:bodyPr>
          <a:p>
            <a:pPr algn="just" rtl="1">
              <a:lnSpc>
                <a:spcPct val="200000"/>
              </a:lnSpc>
            </a:pPr>
            <a:r>
              <a:rPr b="1" dirty="0" sz="4400" lang="ar-SA" smtClean="0"/>
              <a:t>بوعي: </a:t>
            </a:r>
            <a:r>
              <a:rPr b="1" dirty="0" sz="4000" lang="ar-SA" smtClean="0"/>
              <a:t>مشاهدة أفلام الرعب.</a:t>
            </a:r>
          </a:p>
          <a:p>
            <a:pPr algn="just" rtl="1">
              <a:lnSpc>
                <a:spcPct val="200000"/>
              </a:lnSpc>
            </a:pPr>
            <a:r>
              <a:rPr b="1" dirty="0" sz="4400" lang="ar-SA" smtClean="0"/>
              <a:t>بدون وعي: </a:t>
            </a:r>
            <a:r>
              <a:rPr b="1" dirty="0" sz="4000" lang="ar-SA" smtClean="0"/>
              <a:t>البحث عن شيء وهو أمامك: (كتاب – نظارة – جوال).</a:t>
            </a:r>
            <a:endParaRPr b="1" dirty="0" sz="4000" lang="ar-YE"/>
          </a:p>
        </p:txBody>
      </p:sp>
      <p:sp>
        <p:nvSpPr>
          <p:cNvPr id="1048639" name="مربع نص 2"/>
          <p:cNvSpPr txBox="1"/>
          <p:nvPr/>
        </p:nvSpPr>
        <p:spPr>
          <a:xfrm>
            <a:off x="762000" y="1614900"/>
            <a:ext cx="7924800" cy="707886"/>
          </a:xfrm>
          <a:prstGeom prst="rect"/>
          <a:noFill/>
        </p:spPr>
        <p:txBody>
          <a:bodyPr rtlCol="1" wrap="square">
            <a:spAutoFit/>
          </a:bodyPr>
          <a:p>
            <a:pPr algn="ctr" rtl="1"/>
            <a:r>
              <a:rPr b="1" dirty="0" sz="4000" lang="ar-SA" smtClean="0">
                <a:solidFill>
                  <a:srgbClr val="CA9F6A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ae_AlArabiya" pitchFamily="18" charset="-78"/>
              </a:rPr>
              <a:t>1- اختيار المعلومات التي نسمح بالتعرض لها</a:t>
            </a:r>
            <a:endParaRPr dirty="0" sz="4000" lang="ar-Y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r" thruBlk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/>
      <p:bldP spid="10486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مربع نص 1"/>
          <p:cNvSpPr txBox="1"/>
          <p:nvPr/>
        </p:nvSpPr>
        <p:spPr>
          <a:xfrm>
            <a:off x="1295400" y="2895600"/>
            <a:ext cx="6477000" cy="3594638"/>
          </a:xfrm>
          <a:prstGeom prst="rect"/>
          <a:noFill/>
        </p:spPr>
        <p:txBody>
          <a:bodyPr rtlCol="1" wrap="square">
            <a:spAutoFit/>
          </a:bodyPr>
          <a:p>
            <a:pPr algn="just" rtl="1">
              <a:lnSpc>
                <a:spcPct val="200000"/>
              </a:lnSpc>
            </a:pPr>
            <a:r>
              <a:rPr b="1" dirty="0" sz="4000" lang="ar-SA" smtClean="0"/>
              <a:t>لكي ننتبه للأشياء المهمة كالاستماع للمحاضرة – مثلاً – يجب   أن تجتنب جميع المؤثرات المحيطة.</a:t>
            </a:r>
            <a:endParaRPr b="1" dirty="0" sz="4000" lang="ar-YE"/>
          </a:p>
        </p:txBody>
      </p:sp>
      <p:sp>
        <p:nvSpPr>
          <p:cNvPr id="1048641" name="مربع نص 2"/>
          <p:cNvSpPr txBox="1"/>
          <p:nvPr/>
        </p:nvSpPr>
        <p:spPr>
          <a:xfrm>
            <a:off x="762000" y="1614900"/>
            <a:ext cx="7924800" cy="707886"/>
          </a:xfrm>
          <a:prstGeom prst="rect"/>
          <a:noFill/>
        </p:spPr>
        <p:txBody>
          <a:bodyPr rtlCol="1" wrap="square">
            <a:spAutoFit/>
          </a:bodyPr>
          <a:p>
            <a:pPr algn="ctr" rtl="1"/>
            <a:r>
              <a:rPr b="1" dirty="0" sz="4000" lang="ar-SA" smtClean="0">
                <a:solidFill>
                  <a:srgbClr val="CA9F6A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ae_AlArabiya" pitchFamily="18" charset="-78"/>
              </a:rPr>
              <a:t>2- المعلومات التي نسمح بالانتباه لها</a:t>
            </a:r>
            <a:endParaRPr dirty="0" sz="4000" lang="ar-Y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r" thruBlk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/>
      <p:bldP spid="10486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مربع نص 1"/>
          <p:cNvSpPr txBox="1"/>
          <p:nvPr/>
        </p:nvSpPr>
        <p:spPr>
          <a:xfrm>
            <a:off x="457200" y="2895600"/>
            <a:ext cx="7772400" cy="3594638"/>
          </a:xfrm>
          <a:prstGeom prst="rect"/>
          <a:noFill/>
        </p:spPr>
        <p:txBody>
          <a:bodyPr rtlCol="1" wrap="square">
            <a:spAutoFit/>
          </a:bodyPr>
          <a:p>
            <a:pPr algn="just" rtl="1">
              <a:lnSpc>
                <a:spcPct val="200000"/>
              </a:lnSpc>
            </a:pPr>
            <a:r>
              <a:rPr b="1" dirty="0" sz="4000" lang="ar-SA" smtClean="0"/>
              <a:t>	لا نستطيع الاحتفاظ بكل المعلومات التي تدور حولنا؛ ولذلك فإننا نحتفظ بالمعلومات المهمة التي تتوافق مع حاجاتنا ورغباتنا.</a:t>
            </a:r>
            <a:endParaRPr b="1" dirty="0" sz="4000" lang="ar-YE"/>
          </a:p>
        </p:txBody>
      </p:sp>
      <p:sp>
        <p:nvSpPr>
          <p:cNvPr id="1048643" name="مربع نص 2"/>
          <p:cNvSpPr txBox="1"/>
          <p:nvPr/>
        </p:nvSpPr>
        <p:spPr>
          <a:xfrm>
            <a:off x="762000" y="1614900"/>
            <a:ext cx="7924800" cy="707886"/>
          </a:xfrm>
          <a:prstGeom prst="rect"/>
          <a:noFill/>
        </p:spPr>
        <p:txBody>
          <a:bodyPr rtlCol="1" wrap="square">
            <a:spAutoFit/>
          </a:bodyPr>
          <a:p>
            <a:pPr algn="ctr" rtl="1"/>
            <a:r>
              <a:rPr b="1" dirty="0" sz="4000" lang="ar-SA" smtClean="0">
                <a:solidFill>
                  <a:srgbClr val="CA9F6A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ae_AlArabiya" pitchFamily="18" charset="-78"/>
              </a:rPr>
              <a:t>3- اختيار المعلومات التي نسمح بالاحتفاظ بها</a:t>
            </a:r>
            <a:endParaRPr dirty="0" sz="4000" lang="ar-Y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r" thruBlk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/>
      <p:bldP spid="1048643" grpId="0"/>
    </p:bldLst>
  </p:timing>
</p:sld>
</file>

<file path=ppt/theme/_rels/them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_rels/them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theme/_rels/them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تقنية">
  <a:themeElements>
    <a:clrScheme name="تقنية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تقنية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تقني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dir="t" rig="harsh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2_ملتقى">
  <a:themeElements>
    <a:clrScheme name="مخصص 1">
      <a:dk1>
        <a:sysClr lastClr="000000" val="windowText"/>
      </a:dk1>
      <a:lt1>
        <a:sysClr lastClr="FFFFFF" val="window"/>
      </a:lt1>
      <a:dk2>
        <a:srgbClr val="FFAFD1"/>
      </a:dk2>
      <a:lt2>
        <a:srgbClr val="D2D2D2"/>
      </a:lt2>
      <a:accent1>
        <a:srgbClr val="FF388C"/>
      </a:accent1>
      <a:accent2>
        <a:srgbClr val="FFC6DC"/>
      </a:accent2>
      <a:accent3>
        <a:srgbClr val="9C007F"/>
      </a:accent3>
      <a:accent4>
        <a:srgbClr val="68007F"/>
      </a:accent4>
      <a:accent5>
        <a:srgbClr val="FF87BA"/>
      </a:accent5>
      <a:accent6>
        <a:srgbClr val="00349E"/>
      </a:accent6>
      <a:hlink>
        <a:srgbClr val="17BBFD"/>
      </a:hlink>
      <a:folHlink>
        <a:srgbClr val="FF79C2"/>
      </a:folHlink>
    </a:clrScheme>
    <a:fontScheme name="ملتقى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ملتقى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11.xml><?xml version="1.0" encoding="utf-8"?>
<a:theme xmlns:a="http://schemas.openxmlformats.org/drawingml/2006/main" name="نسق Offic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أفق">
  <a:themeElements>
    <a:clrScheme name="أف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أف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أف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42924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dir="t" rig="fla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وضوح">
  <a:themeElements>
    <a:clrScheme name="وضوح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كلاسيكي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ضو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algn="tl" flip="none" sx="70000" sy="70000" tx="0" ty="0"/>
        </a:blipFill>
      </a:bgFillStyleLst>
    </a:fmtScheme>
  </a:themeElements>
</a:theme>
</file>

<file path=ppt/theme/theme4.xml><?xml version="1.0" encoding="utf-8"?>
<a:theme xmlns:a="http://schemas.openxmlformats.org/drawingml/2006/main" name="1_انقلاب">
  <a:themeElements>
    <a:clrScheme name="انقلاب">
      <a:dk1>
        <a:sysClr lastClr="000000" val="windowText"/>
      </a:dk1>
      <a:lt1>
        <a:sysClr lastClr="FFFFFF" val="window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انقلاب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انقلاب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dir="tl" rig="brightRoom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dir="tl" rig="brightRoom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algn="tl" flip="xy" sx="90000" sy="90000" tx="0" ty="0"/>
        </a:blipFill>
      </a:bgFillStyleLst>
    </a:fmtScheme>
  </a:themeElements>
</a:theme>
</file>

<file path=ppt/theme/theme5.xml><?xml version="1.0" encoding="utf-8"?>
<a:theme xmlns:a="http://schemas.openxmlformats.org/drawingml/2006/main" name="ملتقى">
  <a:themeElements>
    <a:clrScheme name="مخصص 1">
      <a:dk1>
        <a:sysClr lastClr="000000" val="windowText"/>
      </a:dk1>
      <a:lt1>
        <a:sysClr lastClr="FFFFFF" val="window"/>
      </a:lt1>
      <a:dk2>
        <a:srgbClr val="FFAFD1"/>
      </a:dk2>
      <a:lt2>
        <a:srgbClr val="D2D2D2"/>
      </a:lt2>
      <a:accent1>
        <a:srgbClr val="FF388C"/>
      </a:accent1>
      <a:accent2>
        <a:srgbClr val="FFC6DC"/>
      </a:accent2>
      <a:accent3>
        <a:srgbClr val="9C007F"/>
      </a:accent3>
      <a:accent4>
        <a:srgbClr val="68007F"/>
      </a:accent4>
      <a:accent5>
        <a:srgbClr val="FF87BA"/>
      </a:accent5>
      <a:accent6>
        <a:srgbClr val="00349E"/>
      </a:accent6>
      <a:hlink>
        <a:srgbClr val="17BBFD"/>
      </a:hlink>
      <a:folHlink>
        <a:srgbClr val="FF79C2"/>
      </a:folHlink>
    </a:clrScheme>
    <a:fontScheme name="ملتقى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ملتقى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6.xml><?xml version="1.0" encoding="utf-8"?>
<a:theme xmlns:a="http://schemas.openxmlformats.org/drawingml/2006/main" name="1_مشربية">
  <a:themeElements>
    <a:clrScheme name="مشربية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7.xml><?xml version="1.0" encoding="utf-8"?>
<a:theme xmlns:a="http://schemas.openxmlformats.org/drawingml/2006/main" name="عرض تقديمي حول إبداع الأفكار">
  <a:themeElements>
    <a:clrScheme name="عرض تقديمي حول إبداع الأفكار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عرض تقديمي حول إبداع الأفكار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2400" i="0" kumimoji="0" lang="en-US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2400" i="0" kumimoji="0" lang="en-US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عرض تقديمي حول إبداع الأفكار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عرض تقديمي حول إبداع الأفكار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عرض تقديمي حول إبداع الأفكار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عرض تقديمي حول إبداع الأفكار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عرض تقديمي حول إبداع الأفكار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ملتقى">
  <a:themeElements>
    <a:clrScheme name="مخصص 1">
      <a:dk1>
        <a:sysClr lastClr="000000" val="windowText"/>
      </a:dk1>
      <a:lt1>
        <a:sysClr lastClr="FFFFFF" val="window"/>
      </a:lt1>
      <a:dk2>
        <a:srgbClr val="FFAFD1"/>
      </a:dk2>
      <a:lt2>
        <a:srgbClr val="D2D2D2"/>
      </a:lt2>
      <a:accent1>
        <a:srgbClr val="FF388C"/>
      </a:accent1>
      <a:accent2>
        <a:srgbClr val="FFC6DC"/>
      </a:accent2>
      <a:accent3>
        <a:srgbClr val="9C007F"/>
      </a:accent3>
      <a:accent4>
        <a:srgbClr val="68007F"/>
      </a:accent4>
      <a:accent5>
        <a:srgbClr val="FF87BA"/>
      </a:accent5>
      <a:accent6>
        <a:srgbClr val="00349E"/>
      </a:accent6>
      <a:hlink>
        <a:srgbClr val="17BBFD"/>
      </a:hlink>
      <a:folHlink>
        <a:srgbClr val="FF79C2"/>
      </a:folHlink>
    </a:clrScheme>
    <a:fontScheme name="ملتقى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ملتقى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Override1.xml><?xml version="1.0" encoding="utf-8"?>
<a:themeOverride xmlns:a="http://schemas.openxmlformats.org/drawingml/2006/main">
  <a:clrScheme name="مخصص 4">
    <a:dk1>
      <a:srgbClr val="000000"/>
    </a:dk1>
    <a:lt1>
      <a:sysClr lastClr="FFFFFF" val="window"/>
    </a:lt1>
    <a:dk2>
      <a:srgbClr val="FFFF00"/>
    </a:dk2>
    <a:lt2>
      <a:srgbClr val="EAEBDE"/>
    </a:lt2>
    <a:accent1>
      <a:srgbClr val="D9D7CF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10.xml><?xml version="1.0" encoding="utf-8"?>
<a:themeOverride xmlns:a="http://schemas.openxmlformats.org/drawingml/2006/main">
  <a:clrScheme name="مخصص 2">
    <a:dk1>
      <a:srgbClr val="000000"/>
    </a:dk1>
    <a:lt1>
      <a:srgbClr val="FDF5D5"/>
    </a:lt1>
    <a:dk2>
      <a:srgbClr val="575F6D"/>
    </a:dk2>
    <a:lt2>
      <a:srgbClr val="59150A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1.xml><?xml version="1.0" encoding="utf-8"?>
<a:themeOverride xmlns:a="http://schemas.openxmlformats.org/drawingml/2006/main">
  <a:clrScheme name="مخصص 2">
    <a:dk1>
      <a:srgbClr val="000000"/>
    </a:dk1>
    <a:lt1>
      <a:srgbClr val="FDF5D5"/>
    </a:lt1>
    <a:dk2>
      <a:srgbClr val="575F6D"/>
    </a:dk2>
    <a:lt2>
      <a:srgbClr val="59150A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2.xml><?xml version="1.0" encoding="utf-8"?>
<a:themeOverride xmlns:a="http://schemas.openxmlformats.org/drawingml/2006/main">
  <a:clrScheme name="مخصص 2">
    <a:dk1>
      <a:srgbClr val="000000"/>
    </a:dk1>
    <a:lt1>
      <a:srgbClr val="FDF5D5"/>
    </a:lt1>
    <a:dk2>
      <a:srgbClr val="575F6D"/>
    </a:dk2>
    <a:lt2>
      <a:srgbClr val="59150A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مخصص 2">
    <a:dk1>
      <a:srgbClr val="000000"/>
    </a:dk1>
    <a:lt1>
      <a:srgbClr val="FDF5D5"/>
    </a:lt1>
    <a:dk2>
      <a:srgbClr val="575F6D"/>
    </a:dk2>
    <a:lt2>
      <a:srgbClr val="59150A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Company>Petroleum Development Oman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mu42746</dc:creator>
  <cp:lastModifiedBy>سالم بكير</cp:lastModifiedBy>
  <dcterms:created xsi:type="dcterms:W3CDTF">٢٠٠٦-٠٤-٢٣T٢١:٥٤:٠١Z</dcterms:created>
  <dcterms:modified xsi:type="dcterms:W3CDTF">٢٠٢٣-٠٥-١٦T١٠:٤٦:٢١Z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TC100690481033</vt:lpwstr>
  </property>
</Properties>
</file>