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slides/slide1.xml" ContentType="application/vnd.openxmlformats-officedocument.presentationml.slide+xml"/>
  <Override PartName="/ppt/theme/themeOverride1.xml" ContentType="application/vnd.openxmlformats-officedocument.themeOverride+xml"/>
  <Override PartName="/ppt/slides/slide2.xml" ContentType="application/vnd.openxmlformats-officedocument.presentationml.slide+xml"/>
  <Override PartName="/ppt/theme/themeOverride2.xml" ContentType="application/vnd.openxmlformats-officedocument.themeOverride+xml"/>
  <Override PartName="/ppt/slides/slide3.xml" ContentType="application/vnd.openxmlformats-officedocument.presentationml.slide+xml"/>
  <Override PartName="/ppt/theme/themeOverride3.xml" ContentType="application/vnd.openxmlformats-officedocument.themeOverride+xml"/>
  <Override PartName="/ppt/slides/slide4.xml" ContentType="application/vnd.openxmlformats-officedocument.presentationml.slide+xml"/>
  <Override PartName="/ppt/theme/themeOverride4.xml" ContentType="application/vnd.openxmlformats-officedocument.themeOverride+xml"/>
  <Override PartName="/ppt/slides/slide5.xml" ContentType="application/vnd.openxmlformats-officedocument.presentationml.slide+xml"/>
  <Override PartName="/ppt/theme/themeOverride5.xml" ContentType="application/vnd.openxmlformats-officedocument.themeOverride+xml"/>
  <Override PartName="/ppt/slides/slide6.xml" ContentType="application/vnd.openxmlformats-officedocument.presentationml.slide+xml"/>
  <Override PartName="/ppt/theme/themeOverride6.xml" ContentType="application/vnd.openxmlformats-officedocument.themeOverride+xml"/>
  <Override PartName="/ppt/slides/slide7.xml" ContentType="application/vnd.openxmlformats-officedocument.presentationml.slide+xml"/>
  <Override PartName="/ppt/theme/themeOverride7.xml" ContentType="application/vnd.openxmlformats-officedocument.themeOverride+xml"/>
  <Override PartName="/ppt/slides/slide8.xml" ContentType="application/vnd.openxmlformats-officedocument.presentationml.slide+xml"/>
  <Override PartName="/ppt/theme/themeOverride8.xml" ContentType="application/vnd.openxmlformats-officedocument.themeOverride+xml"/>
  <Override PartName="/ppt/slides/slide9.xml" ContentType="application/vnd.openxmlformats-officedocument.presentationml.slide+xml"/>
  <Override PartName="/ppt/theme/themeOverride9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heme/themeOverride10.xml" ContentType="application/vnd.openxmlformats-officedocument.themeOverride+xml"/>
  <Override PartName="/ppt/slides/slide14.xml" ContentType="application/vnd.openxmlformats-officedocument.presentationml.slide+xml"/>
  <Override PartName="/ppt/theme/themeOverride11.xml" ContentType="application/vnd.openxmlformats-officedocument.themeOverride+xml"/>
  <Override PartName="/ppt/slides/slide15.xml" ContentType="application/vnd.openxmlformats-officedocument.presentationml.slide+xml"/>
  <Override PartName="/ppt/theme/themeOverride12.xml" ContentType="application/vnd.openxmlformats-officedocument.themeOverride+xml"/>
  <Override PartName="/ppt/slides/slide16.xml" ContentType="application/vnd.openxmlformats-officedocument.presentationml.slide+xml"/>
  <Override PartName="/ppt/theme/themeOverride13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tl="1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9"/>
  </p:notesMasterIdLst>
  <p:sldIdLst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type="screen4x3" cy="6858000" cx="9144000"/>
  <p:notesSz cx="6858000" cy="9144000"/>
  <p:defaultTextStyle>
    <a:defPPr>
      <a:defRPr lang="en-GB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algn="r" defTabSz="914400" eaLnBrk="1" hangingPunct="1" latinLnBrk="0" marL="2286000" rtl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algn="r" defTabSz="914400" eaLnBrk="1" hangingPunct="1" latinLnBrk="0" marL="2743200" rtl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algn="r" defTabSz="914400" eaLnBrk="1" hangingPunct="1" latinLnBrk="0" marL="3200400" rtl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algn="r" defTabSz="914400" eaLnBrk="1" hangingPunct="1" latinLnBrk="0" marL="3657600" rtl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F7D3C"/>
    <a:srgbClr val="A00000"/>
    <a:srgbClr val="DBBD99"/>
    <a:srgbClr val="CA9F6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93678" autoAdjust="0"/>
    <p:restoredTop sz="94660"/>
  </p:normalViewPr>
  <p:slideViewPr>
    <p:cSldViewPr>
      <p:cViewPr varScale="1">
        <p:scale>
          <a:sx n="66" d="100"/>
          <a:sy n="66" d="100"/>
        </p:scale>
        <p:origin x="-18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0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/>
        </p:spPr>
        <p:txBody>
          <a:bodyPr bIns="45720" lIns="91440" rIns="91440" rtlCol="1" tIns="45720" vert="horz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1049211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/>
        </p:spPr>
        <p:txBody>
          <a:bodyPr bIns="45720" lIns="91440" rIns="91440" rtlCol="1" tIns="45720" vert="horz"/>
          <a:lstStyle>
            <a:lvl1pPr algn="l">
              <a:defRPr sz="1200"/>
            </a:lvl1pPr>
          </a:lstStyle>
          <a:p>
            <a:fld id="{B652C388-F16E-444A-9402-1FBD9A84C7A1}" type="datetimeFigureOut">
              <a:rPr lang="ar-SA" smtClean="0"/>
              <a:t>03/04/44</a:t>
            </a:fld>
            <a:endParaRPr lang="ar-SA"/>
          </a:p>
        </p:txBody>
      </p:sp>
      <p:sp>
        <p:nvSpPr>
          <p:cNvPr id="1049212" name="عنصر نائب لصورة الشريحة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1" tIns="45720" vert="horz"/>
          <a:p>
            <a:endParaRPr lang="ar-SA"/>
          </a:p>
        </p:txBody>
      </p:sp>
      <p:sp>
        <p:nvSpPr>
          <p:cNvPr id="1049213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1" tIns="45720" vert="horz"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9214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/>
        </p:spPr>
        <p:txBody>
          <a:bodyPr anchor="b" bIns="45720" lIns="91440" rIns="91440" rtlCol="1" tIns="45720" vert="horz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1049215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/>
        </p:spPr>
        <p:txBody>
          <a:bodyPr anchor="b" bIns="45720" lIns="91440" rIns="91440" rtlCol="1" tIns="45720" vert="horz"/>
          <a:lstStyle>
            <a:lvl1pPr algn="l">
              <a:defRPr sz="1200"/>
            </a:lvl1pPr>
          </a:lstStyle>
          <a:p>
            <a:fld id="{8C907FA7-42D5-4F87-8C5C-22B9C5086F54}" type="slidenum">
              <a:rPr lang="ar-SA" smtClean="0"/>
              <a:t>‹#›</a:t>
            </a:fld>
            <a:endParaRPr lang="ar-SA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r" defTabSz="914400" eaLnBrk="1" hangingPunct="1" latinLnBrk="0" marL="0" rtl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r" defTabSz="914400" eaLnBrk="1" hangingPunct="1" latinLnBrk="0" marL="457200" rtl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r" defTabSz="914400" eaLnBrk="1" hangingPunct="1" latinLnBrk="0" marL="914400" rtl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r" defTabSz="914400" eaLnBrk="1" hangingPunct="1" latinLnBrk="0" marL="1371600" rtl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r" defTabSz="914400" eaLnBrk="1" hangingPunct="1" latinLnBrk="0" marL="1828800" rtl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r" defTabSz="914400" eaLnBrk="1" hangingPunct="1" latinLnBrk="0" marL="2286000" rtl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r" defTabSz="914400" eaLnBrk="1" hangingPunct="1" latinLnBrk="0" marL="2743200" rtl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r" defTabSz="914400" eaLnBrk="1" hangingPunct="1" latinLnBrk="0" marL="3200400" rtl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r" defTabSz="914400" eaLnBrk="1" hangingPunct="1" latinLnBrk="0" marL="3657600" rtl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5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6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6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شكل حر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19" name="شكل حر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20" name="عنوان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 rIns="45720"/>
          <a:lstStyle>
            <a:lvl1pPr algn="r">
              <a:defRPr baseline="0" b="1" cap="all" dirty="0" lang="en-US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21" name="عنوان فرعي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anchor="b" bIns="0" rIns="45720" tIns="0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048922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923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924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46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47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948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949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30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3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93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93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شريحة عنوان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baseline="0" cap="all" sz="5400"/>
            </a:lvl1pPr>
          </a:lstStyle>
          <a:p>
            <a:r>
              <a:rPr lang="ar-SA"/>
              <a:t>انقر لتحرير نمط العنوان الرئيسي</a:t>
            </a:r>
            <a:endParaRPr dirty="0" lang="en-US"/>
          </a:p>
        </p:txBody>
      </p:sp>
      <p:sp>
        <p:nvSpPr>
          <p:cNvPr id="1048751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algn="l" indent="0" marL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dirty="0" lang="en-US"/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  <p:cxnSp>
        <p:nvCxnSpPr>
          <p:cNvPr id="3145731" name="Straight Connector 7"/>
          <p:cNvCxnSpPr>
            <a:cxnSpLocks/>
          </p:cNvCxnSpPr>
          <p:nvPr/>
        </p:nvCxnSpPr>
        <p:spPr>
          <a:xfrm>
            <a:off x="685800" y="3398520"/>
            <a:ext cx="7848600" cy="1588"/>
          </a:xfrm>
          <a:prstGeom prst="line"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104874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bg>
      <p:bgRef idx="1001">
        <a:schemeClr val="bg2"/>
      </p:bgRef>
    </p:bg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b="0" cap="all" sz="4800"/>
            </a:lvl1pPr>
          </a:lstStyle>
          <a:p>
            <a:r>
              <a:rPr lang="ar-SA"/>
              <a:t>انقر لتحرير نمط العنوان الرئيسي</a:t>
            </a:r>
            <a:endParaRPr dirty="0" lang="en-US"/>
          </a:p>
        </p:txBody>
      </p:sp>
      <p:sp>
        <p:nvSpPr>
          <p:cNvPr id="1048778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indent="0" marL="0">
              <a:buNone/>
              <a:defRPr sz="24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7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  <p:cxnSp>
        <p:nvCxnSpPr>
          <p:cNvPr id="3145732" name="Straight Connector 6"/>
          <p:cNvCxnSpPr>
            <a:cxnSpLocks/>
          </p:cNvCxnSpPr>
          <p:nvPr/>
        </p:nvCxnSpPr>
        <p:spPr>
          <a:xfrm>
            <a:off x="731520" y="4599432"/>
            <a:ext cx="7848600" cy="1588"/>
          </a:xfrm>
          <a:prstGeom prst="line"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104877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dirty="0" lang="en-US"/>
          </a:p>
        </p:txBody>
      </p:sp>
      <p:sp>
        <p:nvSpPr>
          <p:cNvPr id="104877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dirty="0" lang="en-US"/>
          </a:p>
        </p:txBody>
      </p:sp>
      <p:sp>
        <p:nvSpPr>
          <p:cNvPr id="10487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/>
              <a:t>انقر لتحرير نمط العنوان الرئيسي</a:t>
            </a:r>
            <a:endParaRPr dirty="0" lang="en-US"/>
          </a:p>
        </p:txBody>
      </p:sp>
      <p:sp>
        <p:nvSpPr>
          <p:cNvPr id="104879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>
            <a:srgbClr val="000000"/>
          </a:fontRef>
        </p:style>
        <p:txBody>
          <a:bodyPr anchor="ctr">
            <a:normAutofit/>
          </a:bodyPr>
          <a:lstStyle>
            <a:lvl1pPr algn="ctr" indent="0" marL="0">
              <a:buNone/>
              <a:defRPr b="0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79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dirty="0" lang="en-US"/>
          </a:p>
        </p:txBody>
      </p:sp>
      <p:sp>
        <p:nvSpPr>
          <p:cNvPr id="10487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>
            <a:srgbClr val="000000"/>
          </a:fontRef>
        </p:style>
        <p:txBody>
          <a:bodyPr anchor="ctr">
            <a:normAutofit/>
          </a:bodyPr>
          <a:lstStyle>
            <a:lvl1pPr algn="ctr" indent="0" marL="0">
              <a:buNone/>
              <a:defRPr b="0" dirty="0" sz="2000" kern="1200" lang="en-US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79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dirty="0" lang="en-US"/>
          </a:p>
        </p:txBody>
      </p:sp>
      <p:sp>
        <p:nvSpPr>
          <p:cNvPr id="104879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9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  <p:cxnSp>
        <p:nvCxnSpPr>
          <p:cNvPr id="3145734" name="Straight Connector 10"/>
          <p:cNvCxnSpPr>
            <a:cxnSpLocks/>
          </p:cNvCxnSpPr>
          <p:nvPr/>
        </p:nvCxnSpPr>
        <p:spPr>
          <a:xfrm rot="5400000">
            <a:off x="2217817" y="4045823"/>
            <a:ext cx="4709160" cy="794"/>
          </a:xfrm>
          <a:prstGeom prst="line"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10487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6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b="0" sz="2400"/>
            </a:lvl1pPr>
          </a:lstStyle>
          <a:p>
            <a:r>
              <a:rPr lang="ar-SA"/>
              <a:t>انقر لتحرير نمط العنوان الرئيسي</a:t>
            </a:r>
            <a:endParaRPr dirty="0" lang="en-US"/>
          </a:p>
        </p:txBody>
      </p:sp>
      <p:sp>
        <p:nvSpPr>
          <p:cNvPr id="104878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dirty="0" lang="en-US"/>
          </a:p>
        </p:txBody>
      </p:sp>
      <p:sp>
        <p:nvSpPr>
          <p:cNvPr id="104878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7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  <p:cxnSp>
        <p:nvCxnSpPr>
          <p:cNvPr id="3145733" name="Straight Connector 8"/>
          <p:cNvCxnSpPr>
            <a:cxnSpLocks/>
          </p:cNvCxnSpPr>
          <p:nvPr/>
        </p:nvCxnSpPr>
        <p:spPr>
          <a:xfrm rot="5400000">
            <a:off x="-13116" y="3580206"/>
            <a:ext cx="5577840" cy="1588"/>
          </a:xfrm>
          <a:prstGeom prst="line"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35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36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937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938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صورة ذو تسمية توضيحية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ar-SA"/>
              <a:t>انقر لتحرير نمط العنوان الرئيسي</a:t>
            </a:r>
            <a:endParaRPr dirty="0" lang="en-US"/>
          </a:p>
        </p:txBody>
      </p:sp>
      <p:sp>
        <p:nvSpPr>
          <p:cNvPr id="1048756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algn="t" blurRad="50800" dir="5400000" dist="12700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dirty="0" lang="en-US"/>
          </a:p>
        </p:txBody>
      </p:sp>
      <p:sp>
        <p:nvSpPr>
          <p:cNvPr id="104875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7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10487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anchor="b" vert="eaVert"/>
          <a:p>
            <a:r>
              <a:rPr lang="ar-SA"/>
              <a:t>انقر لتحرير نمط العنوان الرئيسي</a:t>
            </a:r>
            <a:endParaRPr dirty="0" lang="en-US"/>
          </a:p>
        </p:txBody>
      </p:sp>
      <p:sp>
        <p:nvSpPr>
          <p:cNvPr id="104876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dirty="0" lang="en-US"/>
          </a:p>
        </p:txBody>
      </p:sp>
      <p:sp>
        <p:nvSpPr>
          <p:cNvPr id="10487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7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مثلث قائم الزاوية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072" name="عنوان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73" name="عنوان فرعي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grpSp>
        <p:nvGrpSpPr>
          <p:cNvPr id="215" name="مجموعة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9074" name="شكل حر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9075" name="شكل حر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9076" name="شكل حر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38" name="رابط مستقيم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077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49078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9079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55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56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57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  <p:sp>
        <p:nvSpPr>
          <p:cNvPr id="1049058" name="عنوان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bg>
      <p:bgRef idx="1002">
        <a:schemeClr val="bg1"/>
      </p:bgRef>
    </p:bg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9" name="عنوان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60" name="عنصر نائب للنص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06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6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6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  <p:sp>
        <p:nvSpPr>
          <p:cNvPr id="1049064" name="شارة رتبة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9065" name="شارة رتبة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bg>
      <p:bgRef idx="1002">
        <a:schemeClr val="bg1"/>
      </p:bgRef>
    </p:bg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9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9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9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9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  <p:sp>
        <p:nvSpPr>
          <p:cNvPr id="1049098" name="عنوان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bg>
      <p:bgRef idx="1003">
        <a:schemeClr val="bg1"/>
      </p:bgRef>
    </p:bg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0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81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082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083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84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85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86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87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bg>
      <p:bgRef idx="1002">
        <a:schemeClr val="bg1"/>
      </p:bgRef>
    </p:bg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00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01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  <p:sp>
        <p:nvSpPr>
          <p:cNvPr id="1049102" name="عنوان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626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27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عنوان المقطع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شكل حر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51" name="شكل حر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952" name="عنوان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anchor="t" bIns="0" tIns="0"/>
          <a:lstStyle>
            <a:lvl1pPr algn="l">
              <a:buNone/>
              <a:defRPr baseline="0" b="1" cap="none" sz="420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53" name="عنصر نائب للنص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anchor="b" bIns="0" lIns="45720" rIns="45720" tIns="0"/>
          <a:lstStyle>
            <a:lvl1pPr algn="l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5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95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95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محتوى ذو تسمية توضيحية">
    <p:bg>
      <p:bgRef idx="1003">
        <a:schemeClr val="bg1"/>
      </p:bgRef>
    </p:bg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3" name="عنوان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04" name="عنصر نائب للنص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105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106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endParaRPr lang="en-GB"/>
          </a:p>
        </p:txBody>
      </p:sp>
      <p:sp>
        <p:nvSpPr>
          <p:cNvPr id="1049107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08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bg>
      <p:bgRef idx="1002">
        <a:schemeClr val="bg1"/>
      </p:bgRef>
    </p:bg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044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ar-SA"/>
              <a:t>انقر فوق الأيقونة لإضافة صورة</a:t>
            </a:r>
            <a:endParaRPr dirty="0" kumimoji="0" lang="en-US"/>
          </a:p>
        </p:txBody>
      </p:sp>
      <p:sp>
        <p:nvSpPr>
          <p:cNvPr id="104904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904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904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  <p:sp>
        <p:nvSpPr>
          <p:cNvPr id="1049048" name="عنوان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49" name="شكل حر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050" name="شكل حر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051" name="مثلث قائم الزاوية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7" name="رابط مستقيم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052" name="شارة رتبة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9053" name="شارة رتبة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67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68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69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70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8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89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90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091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092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bg>
      <p:bgRef idx="1001">
        <a:schemeClr val="bg1"/>
      </p:bgRef>
    </p:bg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59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049160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endParaRPr lang="en-GB"/>
          </a:p>
        </p:txBody>
      </p:sp>
      <p:sp>
        <p:nvSpPr>
          <p:cNvPr id="1049161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GB"/>
          </a:p>
        </p:txBody>
      </p:sp>
      <p:sp>
        <p:nvSpPr>
          <p:cNvPr id="1049162" name="مستطيل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63" name="مستطيل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64" name="مستطيل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65" name="مستطيل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66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67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68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69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70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71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72" name="مستطيل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73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74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75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76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77" name="شكل بيضاوي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78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15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116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endParaRPr lang="en-GB"/>
          </a:p>
        </p:txBody>
      </p:sp>
      <p:sp>
        <p:nvSpPr>
          <p:cNvPr id="1049117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D5880192-30D5-42BB-A155-D1C2A66AC19E}" type="slidenum">
              <a:rPr lang="en-GB" smtClean="0"/>
              <a:t>‹#›</a:t>
            </a:fld>
            <a:endParaRPr lang="en-GB"/>
          </a:p>
        </p:txBody>
      </p:sp>
      <p:sp>
        <p:nvSpPr>
          <p:cNvPr id="1049118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عنوان المقطع">
    <p:bg>
      <p:bgRef idx="1001">
        <a:schemeClr val="bg2"/>
      </p:bgRef>
    </p:bg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3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34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135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endParaRPr lang="en-GB"/>
          </a:p>
        </p:txBody>
      </p:sp>
      <p:sp>
        <p:nvSpPr>
          <p:cNvPr id="1049136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GB"/>
          </a:p>
        </p:txBody>
      </p:sp>
      <p:sp>
        <p:nvSpPr>
          <p:cNvPr id="1049137" name="مستطيل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38" name="مستطيل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39" name="مستطيل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40" name="مستطيل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41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42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43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44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45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46" name="مستطيل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47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48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49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50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51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52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53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5E5FC092-2CDC-4457-A1B8-7B709D6F79C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7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28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29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30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  <p:sp>
        <p:nvSpPr>
          <p:cNvPr id="1049131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132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9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20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21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22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  <p:sp>
        <p:nvSpPr>
          <p:cNvPr id="1049123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124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125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126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4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55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endParaRPr lang="en-GB"/>
          </a:p>
        </p:txBody>
      </p:sp>
      <p:sp>
        <p:nvSpPr>
          <p:cNvPr id="1049156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  <p:sp>
        <p:nvSpPr>
          <p:cNvPr id="1049157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58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59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60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961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962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588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89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محتوى ذو تسمية توضيحية">
    <p:bg>
      <p:bgRef idx="1001">
        <a:schemeClr val="bg1"/>
      </p:bgRef>
    </p:bg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4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185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86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187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188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189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90" name="مستطيل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191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92" name="شكل بيضاوي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93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194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endParaRPr lang="en-GB"/>
          </a:p>
        </p:txBody>
      </p:sp>
      <p:sp>
        <p:nvSpPr>
          <p:cNvPr id="1049195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  <p:sp>
        <p:nvSpPr>
          <p:cNvPr id="1049196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GB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7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198" name="شكل بيضاوي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9199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200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ar-SA"/>
              <a:t>انقر فوق الأيقونة لإضافة صورة</a:t>
            </a:r>
            <a:endParaRPr dirty="0" kumimoji="0" lang="en-US"/>
          </a:p>
        </p:txBody>
      </p:sp>
      <p:sp>
        <p:nvSpPr>
          <p:cNvPr id="1049201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202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203" name="مستطيل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204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9205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206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920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endParaRPr lang="en-GB"/>
          </a:p>
        </p:txBody>
      </p:sp>
      <p:sp>
        <p:nvSpPr>
          <p:cNvPr id="1049208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  <p:sp>
        <p:nvSpPr>
          <p:cNvPr id="1049209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10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11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1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1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9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180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18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918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918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شريحة عنوان">
    <p:bg>
      <p:bgPr>
        <a:blipFill rotWithShape="0" dpi="0">
          <a:blip xmlns:r="http://schemas.openxmlformats.org/officeDocument/2006/relationships" r:embed="rId1"/>
          <a:srcRect/>
          <a:stretch>
            <a:fillRect/>
          </a:stretch>
        </a:blipFill>
      </p:bgPr>
    </p:bg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ar-SA"/>
              <a:t>عنوان الشريجة الرئيسية </a:t>
            </a:r>
          </a:p>
        </p:txBody>
      </p:sp>
      <p:sp>
        <p:nvSpPr>
          <p:cNvPr id="1048696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bIns="0" lIns="91440" rIns="91440" tIns="0"/>
          <a:lstStyle>
            <a:lvl1pPr indent="0" marL="0">
              <a:spcBef>
                <a:spcPct val="0"/>
              </a:spcBef>
              <a:buClrTx/>
              <a:buFontTx/>
              <a:buNone/>
            </a:lvl1pPr>
          </a:lstStyle>
          <a:p>
            <a:r>
              <a:rPr lang="ar-SA"/>
              <a:t>العنوان الفرعي</a:t>
            </a:r>
          </a:p>
        </p:txBody>
      </p:sp>
      <p:sp>
        <p:nvSpPr>
          <p:cNvPr id="1048697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98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99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88AB1F8E-1A44-43A7-BD43-2C012AB9AECF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659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660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61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62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5E04C8A6-0032-4F51-8A25-71D95C890003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b="1" cap="all" sz="4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720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721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22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23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8ADAA04C-CD55-4AA4-8230-B7D3691B16D3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684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685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686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87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88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974F92ED-CF01-475E-A776-605A1E0E9B3E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725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726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727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728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729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30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31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DAA03011-FAF2-4C07-BAA7-82F411B81144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64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65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66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67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68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969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970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716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17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18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3968094E-ED2C-4578-A2B3-B7F6E64F26CD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39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40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DFF908DF-5D13-49E9-BF7D-0BA3E686E275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b="1" sz="2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690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691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692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93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94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5932F79C-C77D-4D53-AB61-A1F688403AAE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صورة ذو تسمية توضيحية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b="1" sz="2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73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ar-SA" noProof="0"/>
          </a:p>
        </p:txBody>
      </p:sp>
      <p:sp>
        <p:nvSpPr>
          <p:cNvPr id="104873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104873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3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3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19E66C4E-2BFB-4C94-A1FD-1805B2457368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701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702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03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04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AB0AB6C0-FC98-45FF-9CC4-697E73921228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711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712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13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14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5161FF93-B572-4A1F-AC39-509094DB45B6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bl">
  <p:cSld name="عنوان وجدول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عنوان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1048706" name="عنصر نائب للجدول 2"/>
          <p:cNvSpPr>
            <a:spLocks noGrp="1"/>
          </p:cNvSpPr>
          <p:nvPr>
            <p:ph type="tbl" idx="1"/>
          </p:nvPr>
        </p:nvSpPr>
        <p:spPr>
          <a:xfrm>
            <a:off x="1981200" y="1752600"/>
            <a:ext cx="5791200" cy="3886200"/>
          </a:xfrm>
        </p:spPr>
        <p:txBody>
          <a:bodyPr/>
          <a:p>
            <a:pPr lvl="0"/>
            <a:endParaRPr lang="ar-SA" noProof="0"/>
          </a:p>
        </p:txBody>
      </p:sp>
      <p:sp>
        <p:nvSpPr>
          <p:cNvPr id="1048707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08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09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B2256CB5-25CA-4AAF-9809-A93A68509BAA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محتوى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عنصر نائب للمحتوى 1"/>
          <p:cNvSpPr>
            <a:spLocks noGrp="1"/>
          </p:cNvSpPr>
          <p:nvPr>
            <p:ph/>
          </p:nvPr>
        </p:nvSpPr>
        <p:spPr>
          <a:xfrm>
            <a:off x="1981200" y="819150"/>
            <a:ext cx="5791200" cy="4819650"/>
          </a:xfrm>
        </p:spPr>
        <p:txBody>
          <a:bodyPr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742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43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744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3FCF040B-5238-4D6E-8B76-8FA7DE401F96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مثلث قائم الزاوية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9019" name="عنوان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20" name="عنوان فرعي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grpSp>
        <p:nvGrpSpPr>
          <p:cNvPr id="206" name="مجموعة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9021" name="شكل حر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9022" name="شكل حر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9023" name="شكل حر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145736" name="رابط مستقيم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024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49025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GB">
              <a:solidFill>
                <a:srgbClr val="FF388C">
                  <a:tint val="20000"/>
                </a:srgbClr>
              </a:solidFill>
            </a:endParaRPr>
          </a:p>
        </p:txBody>
      </p:sp>
      <p:sp>
        <p:nvSpPr>
          <p:cNvPr id="1049026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6D7A00-0473-4316-85AC-B59AADDF17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3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3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3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49037" name="عنوان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عنوان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26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927" name="عنصر نائب لرقم الشريحة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12B48ED-58EB-48EB-A0A6-65A316837511}" type="slidenum">
              <a:rPr lang="en-GB" smtClean="0"/>
              <a:t>‹#›</a:t>
            </a:fld>
            <a:endParaRPr lang="en-GB"/>
          </a:p>
        </p:txBody>
      </p:sp>
      <p:sp>
        <p:nvSpPr>
          <p:cNvPr id="1048928" name="عنصر نائب للتذييل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bg>
      <p:bgRef idx="1002">
        <a:schemeClr val="bg1"/>
      </p:bgRef>
    </p:bg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عنوان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94" name="عنصر نائب للنص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95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996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997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8998" name="شارة رتبة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8999" name="شارة رتبة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bg>
      <p:bgRef idx="1002">
        <a:schemeClr val="bg1"/>
      </p:bgRef>
    </p:bg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13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14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15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16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9017" name="عنوان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bg>
      <p:bgRef idx="1003">
        <a:schemeClr val="bg1"/>
      </p:bgRef>
    </p:bg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05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006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007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08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09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10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11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bg>
      <p:bgRef idx="1002">
        <a:schemeClr val="bg1"/>
      </p:bgRef>
    </p:bg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01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9002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2B48ED-58EB-48EB-A0A6-65A316837511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9003" name="عنوان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650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651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محتوى ذو تسمية توضيحية">
    <p:bg>
      <p:bgRef idx="1003">
        <a:schemeClr val="bg1"/>
      </p:bgRef>
    </p:bg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عنوان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28" name="عنصر نائب للنص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9029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30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31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32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F2472-F294-410D-B335-07279F1FB10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bg>
      <p:bgRef idx="1002">
        <a:schemeClr val="bg1"/>
      </p:bgRef>
    </p:bg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8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ar-SA"/>
              <a:t>انقر فوق الأيقونة لإضافة صورة</a:t>
            </a:r>
            <a:endParaRPr dirty="0" kumimoji="0" lang="en-US"/>
          </a:p>
        </p:txBody>
      </p:sp>
      <p:sp>
        <p:nvSpPr>
          <p:cNvPr id="1048984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985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1048986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AC7276-C4A7-4374-B9C8-A58BDB4370D2}" type="slidenum">
              <a:rPr lang="en-GB" smtClean="0">
                <a:solidFill>
                  <a:prstClr val="white"/>
                </a:solidFill>
              </a:r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48987" name="عنوان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88" name="شكل حر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8989" name="شكل حر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8990" name="مثلث قائم الزاوية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45735" name="رابط مستقيم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91" name="شارة رتبة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8992" name="شارة رتبة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78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79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980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981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9039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9040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41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9042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شكل حر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853" name="شكل حر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854" name="عنوان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 rIns="45720"/>
          <a:lstStyle>
            <a:lvl1pPr algn="r">
              <a:defRPr baseline="0" b="1" cap="all" dirty="0" lang="en-US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55" name="عنوان فرعي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anchor="b" bIns="0" rIns="45720" tIns="0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048856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57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58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6D7A00-0473-4316-85AC-B59AADDF17EF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600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01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41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42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43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44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عنوان المقطع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شكل حر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846" name="شكل حر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847" name="عنوان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anchor="t" bIns="0" tIns="0"/>
          <a:lstStyle>
            <a:lvl1pPr algn="l">
              <a:buNone/>
              <a:defRPr baseline="0" b="1" cap="none" sz="420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48" name="عنصر نائب للنص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anchor="b" bIns="0" lIns="45720" rIns="45720" tIns="0"/>
          <a:lstStyle>
            <a:lvl1pPr algn="l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849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50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51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14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15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16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17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18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06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807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808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09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10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11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12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عنوان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25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26" name="عنصر نائب لرقم الشريحة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12B48ED-58EB-48EB-A0A6-65A316837511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27" name="عنصر نائب للتذييل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678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679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عنوان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anchor="t" bIns="0" tIns="0"/>
          <a:lstStyle>
            <a:lvl1pPr algn="l">
              <a:buNone/>
              <a:defRPr b="1" sz="1800">
                <a:solidFill>
                  <a:schemeClr val="accent1"/>
                </a:solidFill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35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anchor="b" bIns="0" lIns="45720" rIns="45720" tIns="0"/>
          <a:lstStyle>
            <a:lvl1pPr algn="l"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836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37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38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39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p>
            <a:fld id="{B42F2472-F294-410D-B335-07279F1FB10F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عنوان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29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/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r="5400000" dist="345000" rotWithShape="0" sx="-80000" sy="-18000">
              <a:srgbClr val="000000">
                <a:alpha val="25000"/>
              </a:srgbClr>
            </a:outerShdw>
          </a:effectLst>
          <a:scene3d>
            <a:camera prst="orthographicFront"/>
            <a:lightRig dir="t" rig="contrasting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ar-SA"/>
              <a:t>انقر فوق الأيقونة لإضافة صورة</a:t>
            </a:r>
            <a:endParaRPr dirty="0" kumimoji="0" lang="en-US"/>
          </a:p>
        </p:txBody>
      </p:sp>
      <p:sp>
        <p:nvSpPr>
          <p:cNvPr id="1048830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indent="0" marL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831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32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33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EAC7276-C4A7-4374-B9C8-A58BDB4370D2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20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21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22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23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01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02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03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04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1" name="عنوان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anchor="t" bIns="0" tIns="0"/>
          <a:lstStyle>
            <a:lvl1pPr algn="l">
              <a:buNone/>
              <a:defRPr b="1" sz="1800">
                <a:solidFill>
                  <a:schemeClr val="accent1"/>
                </a:solidFill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72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anchor="b" bIns="0" lIns="45720" rIns="45720" tIns="0"/>
          <a:lstStyle>
            <a:lvl1pPr algn="l"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73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74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/>
          </a:p>
        </p:txBody>
      </p:sp>
      <p:sp>
        <p:nvSpPr>
          <p:cNvPr id="1048975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976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p>
            <a:fld id="{B42F2472-F294-410D-B335-07279F1FB1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شريحة عنوان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شكل حر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860" name="شكل حر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861" name="عنوان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 rIns="45720"/>
          <a:lstStyle>
            <a:lvl1pPr algn="r">
              <a:defRPr baseline="0" b="1" cap="all" dirty="0" lang="en-US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62" name="عنوان فرعي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anchor="b" bIns="0" rIns="45720" tIns="0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048863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64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65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6D7A00-0473-4316-85AC-B59AADDF17EF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14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15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916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917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880192-30D5-42BB-A155-D1C2A66AC19E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عنوان المقطع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شكل حر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907" name="شكل حر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908" name="عنوان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anchor="t" bIns="0" tIns="0"/>
          <a:lstStyle>
            <a:lvl1pPr algn="l">
              <a:buNone/>
              <a:defRPr baseline="0" b="1" cap="none" sz="420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09" name="عنصر نائب للنص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anchor="b" bIns="0" lIns="45720" rIns="45720" tIns="0"/>
          <a:lstStyle>
            <a:lvl1pPr algn="l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10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911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912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5FC092-2CDC-4457-A1B8-7B709D6F79C3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82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83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84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85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86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C76B99-8855-44A3-A520-8F26BF7B0B98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مقارنة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99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00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01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02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903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904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905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28BD85-E13C-4A2F-8CE7-1016178CE3B3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عنوان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6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68" name="عنصر نائب لرقم الشريحة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12B48ED-58EB-48EB-A0A6-65A316837511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69" name="عنصر نائب للتذييل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638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639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9759D7-263F-4D41-BCDE-041D7DA05FCA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عنوان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anchor="t" bIns="0" tIns="0"/>
          <a:lstStyle>
            <a:lvl1pPr algn="l">
              <a:buNone/>
              <a:defRPr b="1" sz="1800">
                <a:solidFill>
                  <a:schemeClr val="accent1"/>
                </a:solidFill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71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anchor="b" bIns="0" lIns="45720" rIns="45720" tIns="0"/>
          <a:lstStyle>
            <a:lvl1pPr algn="l"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872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73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74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75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p>
            <a:fld id="{B42F2472-F294-410D-B335-07279F1FB10F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عنوان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88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/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r="5400000" dist="345000" rotWithShape="0" sx="-80000" sy="-18000">
              <a:srgbClr val="000000">
                <a:alpha val="25000"/>
              </a:srgbClr>
            </a:outerShdw>
          </a:effectLst>
          <a:scene3d>
            <a:camera prst="orthographicFront"/>
            <a:lightRig dir="t" rig="contrasting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ar-SA"/>
              <a:t>انقر فوق الأيقونة لإضافة صورة</a:t>
            </a:r>
            <a:endParaRPr dirty="0" kumimoji="0" lang="en-US"/>
          </a:p>
        </p:txBody>
      </p:sp>
      <p:sp>
        <p:nvSpPr>
          <p:cNvPr id="1048889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indent="0" marL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890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91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92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EAC7276-C4A7-4374-B9C8-A58BDB4370D2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عنوان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77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78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79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80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42CCD8-8005-4F9E-93C8-9C80F2D24F0C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صورة ذو تسمية توضيحية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عنوان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940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/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r="5400000" dist="345000" rotWithShape="0" sx="-80000" sy="-18000">
              <a:srgbClr val="000000">
                <a:alpha val="25000"/>
              </a:srgbClr>
            </a:outerShdw>
          </a:effectLst>
          <a:scene3d>
            <a:camera prst="orthographicFront"/>
            <a:lightRig dir="t" rig="contrasting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ar-SA"/>
              <a:t>انقر فوق الأيقونة لإضافة صورة</a:t>
            </a:r>
            <a:endParaRPr dirty="0" kumimoji="0" lang="en-US"/>
          </a:p>
        </p:txBody>
      </p:sp>
      <p:sp>
        <p:nvSpPr>
          <p:cNvPr id="1048941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indent="0" marL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48942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p>
            <a:endParaRPr lang="en-GB"/>
          </a:p>
        </p:txBody>
      </p:sp>
      <p:sp>
        <p:nvSpPr>
          <p:cNvPr id="1048943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944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EAC7276-C4A7-4374-B9C8-A58BDB4370D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894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ar-SA"/>
              <a:t>انقر لتحرير أنماط النص الرئيسي</a:t>
            </a:r>
          </a:p>
          <a:p>
            <a:pPr eaLnBrk="1" hangingPunct="1" latinLnBrk="0" lvl="1"/>
            <a:r>
              <a:rPr lang="ar-SA"/>
              <a:t>المستوى الثاني</a:t>
            </a:r>
          </a:p>
          <a:p>
            <a:pPr eaLnBrk="1" hangingPunct="1" latinLnBrk="0" lvl="2"/>
            <a:r>
              <a:rPr lang="ar-SA"/>
              <a:t>المستوى الثالث</a:t>
            </a:r>
          </a:p>
          <a:p>
            <a:pPr eaLnBrk="1" hangingPunct="1" latinLnBrk="0" lvl="3"/>
            <a:r>
              <a:rPr lang="ar-SA"/>
              <a:t>المستوى الرابع</a:t>
            </a:r>
          </a:p>
          <a:p>
            <a:pPr eaLnBrk="1" hangingPunct="1" latinLnBrk="0" lvl="4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48895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96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897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6246E-664D-43AA-9ECC-2A92EB91016A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image" Target="../media/image2.jpeg"/><Relationship Id="rId13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image" Target="../media/image5.png"/><Relationship Id="rId15" Type="http://schemas.openxmlformats.org/officeDocument/2006/relationships/theme" Target="../theme/theme5.xml"/></Relationships>
</file>

<file path=ppt/slideMasters/_rels/slideMaster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image" Target="../media/image2.jpeg"/><Relationship Id="rId13" Type="http://schemas.openxmlformats.org/officeDocument/2006/relationships/theme" Target="../theme/theme6.xml"/></Relationships>
</file>

<file path=ppt/slideMasters/_rels/slideMaster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theme" Target="../theme/theme7.xml"/></Relationships>
</file>

<file path=ppt/slideMasters/_rels/slideMaster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شكل حر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3" name="شكل حر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4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ctr" lIns="45720" rIns="45720" vert="horz">
            <a:normAutofit/>
          </a:bodyPr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595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  <a:p>
            <a:pPr eaLnBrk="1" hangingPunct="1" latinLnBrk="0" lvl="1"/>
            <a:r>
              <a:rPr kumimoji="0" lang="ar-SA"/>
              <a:t>المستوى الثاني</a:t>
            </a:r>
          </a:p>
          <a:p>
            <a:pPr eaLnBrk="1" hangingPunct="1" latinLnBrk="0" lvl="2"/>
            <a:r>
              <a:rPr kumimoji="0" lang="ar-SA"/>
              <a:t>المستوى الثالث</a:t>
            </a:r>
          </a:p>
          <a:p>
            <a:pPr eaLnBrk="1" hangingPunct="1" latinLnBrk="0" lvl="3"/>
            <a:r>
              <a:rPr kumimoji="0" lang="ar-SA"/>
              <a:t>المستوى الرابع</a:t>
            </a:r>
          </a:p>
          <a:p>
            <a:pPr eaLnBrk="1" hangingPunct="1" latinLnBrk="0" lvl="4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048596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/>
        </p:spPr>
        <p:txBody>
          <a:bodyPr anchor="b" bIns="0" vert="horz"/>
          <a:lstStyle>
            <a:lvl1pPr algn="l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97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/>
        </p:spPr>
        <p:txBody>
          <a:bodyPr anchor="b" bIns="0" lIns="0" rIns="0" vert="horz"/>
          <a:lstStyle>
            <a:lvl1pPr algn="ct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9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eaLnBrk="1" hangingPunct="1" latinLnBrk="0" rtl="1">
        <a:spcBef>
          <a:spcPct val="0"/>
        </a:spcBef>
        <a:buNone/>
        <a:defRPr sz="4600" kern="1200" kumimoji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r" eaLnBrk="1" hangingPunct="1" indent="-384048" latinLnBrk="0" marL="420624" rtl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74320" latinLnBrk="0" marL="722376" rtl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56032" latinLnBrk="0" marL="1005840" rtl="1">
        <a:spcBef>
          <a:spcPct val="20000"/>
        </a:spcBef>
        <a:buClr>
          <a:schemeClr val="accent2"/>
        </a:buClr>
        <a:buSzPct val="85000"/>
        <a:buFont typeface="Arial"/>
        <a:buChar char="○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37744" latinLnBrk="0" marL="1280160" rtl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182880" latinLnBrk="0" marL="1490472" rtl="1">
        <a:spcBef>
          <a:spcPct val="20000"/>
        </a:spcBef>
        <a:buClr>
          <a:schemeClr val="accent4"/>
        </a:buClr>
        <a:buSzPct val="100000"/>
        <a:buFont typeface="Arial"/>
        <a:buChar char="-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182880" latinLnBrk="0" marL="1700784" rtl="1">
        <a:spcBef>
          <a:spcPct val="20000"/>
        </a:spcBef>
        <a:buClr>
          <a:schemeClr val="accent5"/>
        </a:buClr>
        <a:buFont typeface="Arial"/>
        <a:buChar char="-"/>
        <a:defRPr baseline="0"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182880" latinLnBrk="0" marL="1920240" rtl="1">
        <a:spcBef>
          <a:spcPct val="20000"/>
        </a:spcBef>
        <a:buClr>
          <a:schemeClr val="accent6"/>
        </a:buClr>
        <a:buSzPct val="100000"/>
        <a:buFont typeface="Arial"/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182880" latinLnBrk="0" marL="2139696" rtl="1">
        <a:spcBef>
          <a:spcPct val="20000"/>
        </a:spcBef>
        <a:buClr>
          <a:schemeClr val="accent6"/>
        </a:buClr>
        <a:buFont typeface="Arial"/>
        <a:buChar char="▪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182880" latinLnBrk="0" marL="2331720" rtl="1">
        <a:spcBef>
          <a:spcPct val="20000"/>
        </a:spcBef>
        <a:buClr>
          <a:schemeClr val="accent6"/>
        </a:buClr>
        <a:buFont typeface="Arial"/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9"/>
          <p:cNvSpPr/>
          <p:nvPr/>
        </p:nvSpPr>
        <p:spPr>
          <a:xfrm>
            <a:off x="0" y="220786"/>
            <a:ext cx="9144000" cy="228600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6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ar-SA"/>
              <a:t>انقر لتحرير نمط العنوان الرئيسي</a:t>
            </a:r>
            <a:endParaRPr dirty="0" lang="en-US"/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dirty="0" lang="en-US"/>
          </a:p>
        </p:txBody>
      </p:sp>
      <p:sp>
        <p:nvSpPr>
          <p:cNvPr id="1048608" name="Rectangle 6"/>
          <p:cNvSpPr/>
          <p:nvPr/>
        </p:nvSpPr>
        <p:spPr>
          <a:xfrm>
            <a:off x="0" y="0"/>
            <a:ext cx="9144000" cy="36576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1400">
                <a:solidFill>
                  <a:srgbClr val="FFFFFF"/>
                </a:solidFill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eaLnBrk="1" hangingPunct="1" latinLnBrk="0" rtl="1">
        <a:spcBef>
          <a:spcPct val="0"/>
        </a:spcBef>
        <a:buNone/>
        <a:defRPr baseline="0" sz="4000" kern="1200" spc="-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r" defTabSz="914400" eaLnBrk="1" hangingPunct="1" indent="-182880" latinLnBrk="0" marL="182880" rtl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indent="-182880" latinLnBrk="0" marL="457200" rtl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indent="-182880" latinLnBrk="0" marL="731520" rtl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indent="-182880" latinLnBrk="0" marL="100584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indent="-137160" latinLnBrk="0" marL="1188720" rtl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indent="-182880" latinLnBrk="0" marL="137160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indent="-182880" latinLnBrk="0" marL="155448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indent="-182880" latinLnBrk="0" marL="173736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indent="-182880" latinLnBrk="0" marL="1920240" rtl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r" defTabSz="914400" eaLnBrk="1" hangingPunct="1" latinLnBrk="0" marL="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latinLnBrk="0" marL="457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latinLnBrk="0" marL="914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latinLnBrk="0" marL="1371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latinLnBrk="0" marL="18288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latinLnBrk="0" marL="22860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latinLnBrk="0" marL="2743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latinLnBrk="0" marL="3200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latinLnBrk="0" marL="3657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شكل حر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18" name="شكل حر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19" name="مثلث قائم الزاوية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9" name="رابط مستقيم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20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621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  <a:p>
            <a:pPr eaLnBrk="1" hangingPunct="1" latinLnBrk="0" lvl="1"/>
            <a:r>
              <a:rPr kumimoji="0" lang="ar-SA"/>
              <a:t>المستوى الثاني</a:t>
            </a:r>
          </a:p>
          <a:p>
            <a:pPr eaLnBrk="1" hangingPunct="1" latinLnBrk="0" lvl="2"/>
            <a:r>
              <a:rPr kumimoji="0" lang="ar-SA"/>
              <a:t>المستوى الثالث</a:t>
            </a:r>
          </a:p>
          <a:p>
            <a:pPr eaLnBrk="1" hangingPunct="1" latinLnBrk="0" lvl="3"/>
            <a:r>
              <a:rPr kumimoji="0" lang="ar-SA"/>
              <a:t>المستوى الرابع</a:t>
            </a:r>
          </a:p>
          <a:p>
            <a:pPr eaLnBrk="1" hangingPunct="1" latinLnBrk="0" lvl="4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048622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623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624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eaLnBrk="1" hangingPunct="1" latinLnBrk="0" rtl="1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r" eaLnBrk="1" hangingPunct="1" indent="-256032" latinLnBrk="0" marL="365760" rtl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28600" latinLnBrk="0" marL="621792" rtl="1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28600" latinLnBrk="0" marL="859536" rtl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28600" latinLnBrk="0" marL="1143000" rtl="1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228600" latinLnBrk="0" marL="1371600" rtl="1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228600" latinLnBrk="0" marL="1600200" rtl="1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228600" latinLnBrk="0" marL="18288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228600" latinLnBrk="0" marL="20574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228600" latinLnBrk="0" marL="2286000" rtl="1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578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  <a:p>
            <a:pPr eaLnBrk="1" hangingPunct="1" latinLnBrk="0" lvl="1"/>
            <a:r>
              <a:rPr kumimoji="0" lang="ar-SA"/>
              <a:t>المستوى الثاني</a:t>
            </a:r>
          </a:p>
          <a:p>
            <a:pPr eaLnBrk="1" hangingPunct="1" latinLnBrk="0" lvl="2"/>
            <a:r>
              <a:rPr kumimoji="0" lang="ar-SA"/>
              <a:t>المستوى الثالث</a:t>
            </a:r>
          </a:p>
          <a:p>
            <a:pPr eaLnBrk="1" hangingPunct="1" latinLnBrk="0" lvl="3"/>
            <a:r>
              <a:rPr kumimoji="0" lang="ar-SA"/>
              <a:t>المستوى الرابع</a:t>
            </a:r>
          </a:p>
          <a:p>
            <a:pPr eaLnBrk="1" hangingPunct="1" latinLnBrk="0" lvl="4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048579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1048581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مستطيل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شكل بيضاوي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47AFE003-23B6-4199-B166-49682F805331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eaLnBrk="1" hangingPunct="1" latinLnBrk="0" rtl="1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r" eaLnBrk="1" hangingPunct="1" indent="-274320" latinLnBrk="0" marL="274320" rtl="1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74320" latinLnBrk="0" marL="640080" rtl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182880" latinLnBrk="0" marL="914400" rtl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182880" latinLnBrk="0" marL="1188720" rtl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182880" latinLnBrk="0" marL="1463040" rtl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182880" latinLnBrk="0" marL="1737360" rtl="1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r" eaLnBrk="1" hangingPunct="1" indent="-182880" latinLnBrk="0" marL="2011680" rtl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r" eaLnBrk="1" hangingPunct="1" indent="-182880" latinLnBrk="0" marL="2286000" rtl="1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r" eaLnBrk="1" hangingPunct="1" indent="-182880" latinLnBrk="0" marL="2560320" rtl="1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 dpi="0">
          <a:blip xmlns:r="http://schemas.openxmlformats.org/officeDocument/2006/relationships" r:embed="rId14"/>
          <a:srcRect/>
          <a:stretch>
            <a:fillRect/>
          </a:stretch>
        </a:blipFill>
      </p:bgPr>
    </p:bg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/>
          <a:noFill/>
          <a:ln>
            <a:noFill/>
          </a:ln>
        </p:spPr>
        <p:txBody>
          <a:bodyPr anchor="ctr" anchorCtr="0" bIns="46037" compatLnSpc="1" lIns="92075" numCol="1" rIns="92075" tIns="46037" vert="horz" wrap="square">
            <a:prstTxWarp prst="textNoShape"/>
          </a:bodyPr>
          <a:p>
            <a:pPr lvl="0"/>
            <a:r>
              <a:rPr lang="ar-SA"/>
              <a:t>انقر لتحرير نمط عنوان الشريحة الرئيسية</a:t>
            </a:r>
          </a:p>
        </p:txBody>
      </p:sp>
      <p:sp>
        <p:nvSpPr>
          <p:cNvPr id="10486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/>
          <a:noFill/>
          <a:ln>
            <a:noFill/>
          </a:ln>
        </p:spPr>
        <p:txBody>
          <a:bodyPr anchor="t" anchorCtr="0" bIns="46037" compatLnSpc="1" lIns="92075" numCol="1" rIns="92075" tIns="46037" vert="horz" wrap="square">
            <a:prstTxWarp prst="textNoShape"/>
          </a:bodyPr>
          <a:p>
            <a:pPr lvl="0"/>
            <a:r>
              <a:rPr lang="ar-SA"/>
              <a:t>انقر لتحريرأنماط نص الشريحة الرئيسية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048655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037" compatLnSpc="1" lIns="92075" numCol="1" rIns="92075" tIns="46037" vert="horz" wrap="square">
            <a:prstTxWarp prst="textNoShape"/>
          </a:bodyPr>
          <a:lstStyle>
            <a:lvl1pPr algn="r" rtl="1">
              <a:defRPr sz="1000">
                <a:solidFill>
                  <a:schemeClr val="bg1"/>
                </a:solidFill>
                <a:latin typeface="+mn-lt"/>
                <a:ea typeface="Gulim" pitchFamily="34" charset="-127"/>
                <a:cs typeface="+mn-cs"/>
              </a:defRPr>
            </a:lvl1pPr>
          </a:lstStyle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56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037" compatLnSpc="1" lIns="92075" numCol="1" rIns="92075" tIns="46037" vert="horz" wrap="square">
            <a:prstTxWarp prst="textNoShape"/>
          </a:bodyPr>
          <a:lstStyle>
            <a:lvl1pPr algn="r" rtl="1">
              <a:defRPr sz="1000">
                <a:solidFill>
                  <a:schemeClr val="bg1"/>
                </a:solidFill>
                <a:latin typeface="+mn-lt"/>
                <a:ea typeface="Gulim" pitchFamily="34" charset="-127"/>
                <a:cs typeface="+mn-cs"/>
              </a:defRPr>
            </a:lvl1pPr>
          </a:lstStyle>
          <a:p>
            <a:endParaRPr lang="ar-SA">
              <a:solidFill>
                <a:srgbClr val="000000"/>
              </a:solidFill>
            </a:endParaRPr>
          </a:p>
        </p:txBody>
      </p:sp>
      <p:sp>
        <p:nvSpPr>
          <p:cNvPr id="1048657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037" compatLnSpc="1" lIns="92075" numCol="1" rIns="92075" tIns="46037" vert="horz" wrap="none">
            <a:prstTxWarp prst="textNoShape"/>
          </a:bodyPr>
          <a:lstStyle>
            <a:lvl1pPr rtl="1">
              <a:defRPr sz="1000">
                <a:solidFill>
                  <a:schemeClr val="bg1"/>
                </a:solidFill>
                <a:latin typeface="+mn-lt"/>
                <a:ea typeface="Gulim" pitchFamily="34" charset="-127"/>
                <a:cs typeface="+mn-cs"/>
              </a:defRPr>
            </a:lvl1pPr>
          </a:lstStyle>
          <a:p>
            <a:fld id="{02ADCC86-D33C-4EFA-A15A-9B9BEE6BF7DC}" type="slidenum">
              <a:rPr lang="ar-SA">
                <a:solidFill>
                  <a:srgbClr val="000000"/>
                </a:solidFill>
              </a:rPr>
              <a:t>‹#›</a:t>
            </a:fld>
            <a:endParaRPr lang="ar-SA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dk2" bg2="dk1" tx1="lt1" tx2="lt2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ransition spd="slow"/>
  <p:txStyles>
    <p:titleStyle>
      <a:lvl1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2pPr>
      <a:lvl3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3pPr>
      <a:lvl4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4pPr>
      <a:lvl5pPr algn="r" eaLnBrk="0" fontAlgn="base" hangingPunct="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5pPr>
      <a:lvl6pPr algn="r" fontAlgn="base" marL="45720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6pPr>
      <a:lvl7pPr algn="r" fontAlgn="base" marL="91440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7pPr>
      <a:lvl8pPr algn="r" fontAlgn="base" marL="137160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8pPr>
      <a:lvl9pPr algn="r" fontAlgn="base" marL="1828800" rtl="1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chemeClr val="bg1"/>
          </a:solidFill>
          <a:latin typeface="Century Gothic" pitchFamily="34" charset="0"/>
          <a:cs typeface="Arial" pitchFamily="34" charset="0"/>
        </a:defRPr>
      </a:lvl9pPr>
    </p:titleStyle>
    <p:bodyStyle>
      <a:lvl1pPr algn="r" eaLnBrk="0" fontAlgn="base" hangingPunct="0" indent="-342900" marL="342900" rtl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algn="r" eaLnBrk="0" fontAlgn="base" hangingPunct="0" indent="-285750" marL="7429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  <a:cs typeface="+mn-cs"/>
        </a:defRPr>
      </a:lvl2pPr>
      <a:lvl3pPr algn="r" eaLnBrk="0" fontAlgn="base" hangingPunct="0" indent="-228600" marL="10858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  <a:cs typeface="+mn-cs"/>
        </a:defRPr>
      </a:lvl3pPr>
      <a:lvl4pPr algn="r" eaLnBrk="0" fontAlgn="base" hangingPunct="0" indent="-228600" marL="14287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  <a:cs typeface="+mn-cs"/>
        </a:defRPr>
      </a:lvl4pPr>
      <a:lvl5pPr algn="r" eaLnBrk="0" fontAlgn="base" hangingPunct="0" indent="-228600" marL="17716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5pPr>
      <a:lvl6pPr algn="r" fontAlgn="base" indent="-228600" marL="22288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6pPr>
      <a:lvl7pPr algn="r" fontAlgn="base" indent="-228600" marL="26860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7pPr>
      <a:lvl8pPr algn="r" fontAlgn="base" indent="-228600" marL="31432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8pPr>
      <a:lvl9pPr algn="r" fontAlgn="base" indent="-228600" marL="3600450" rtl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ar-SA"/>
      </a:defPPr>
      <a:lvl1pPr algn="r" defTabSz="914400" eaLnBrk="1" hangingPunct="1" latinLnBrk="0" marL="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latinLnBrk="0" marL="457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latinLnBrk="0" marL="914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latinLnBrk="0" marL="1371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latinLnBrk="0" marL="18288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latinLnBrk="0" marL="22860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latinLnBrk="0" marL="2743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latinLnBrk="0" marL="3200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latinLnBrk="0" marL="3657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شكل حر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42" name="شكل حر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43" name="مثلث قائم الزاوية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45730" name="رابط مستقيم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4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645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  <a:p>
            <a:pPr eaLnBrk="1" hangingPunct="1" latinLnBrk="0" lvl="1"/>
            <a:r>
              <a:rPr kumimoji="0" lang="ar-SA"/>
              <a:t>المستوى الثاني</a:t>
            </a:r>
          </a:p>
          <a:p>
            <a:pPr eaLnBrk="1" hangingPunct="1" latinLnBrk="0" lvl="2"/>
            <a:r>
              <a:rPr kumimoji="0" lang="ar-SA"/>
              <a:t>المستوى الثالث</a:t>
            </a:r>
          </a:p>
          <a:p>
            <a:pPr eaLnBrk="1" hangingPunct="1" latinLnBrk="0" lvl="3"/>
            <a:r>
              <a:rPr kumimoji="0" lang="ar-SA"/>
              <a:t>المستوى الرابع</a:t>
            </a:r>
          </a:p>
          <a:p>
            <a:pPr eaLnBrk="1" hangingPunct="1" latinLnBrk="0" lvl="4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048646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647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864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47AFE003-23B6-4199-B166-49682F805331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eaLnBrk="1" hangingPunct="1" latinLnBrk="0" rtl="1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r" eaLnBrk="1" hangingPunct="1" indent="-256032" latinLnBrk="0" marL="365760" rtl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28600" latinLnBrk="0" marL="621792" rtl="1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28600" latinLnBrk="0" marL="859536" rtl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28600" latinLnBrk="0" marL="1143000" rtl="1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228600" latinLnBrk="0" marL="1371600" rtl="1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228600" latinLnBrk="0" marL="1600200" rtl="1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228600" latinLnBrk="0" marL="18288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228600" latinLnBrk="0" marL="2057400" rtl="1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228600" latinLnBrk="0" marL="2286000" rtl="1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شكل حر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71" name="شكل حر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72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ctr" lIns="45720" rIns="45720" vert="horz">
            <a:normAutofit/>
          </a:bodyPr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673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  <a:p>
            <a:pPr eaLnBrk="1" hangingPunct="1" latinLnBrk="0" lvl="1"/>
            <a:r>
              <a:rPr kumimoji="0" lang="ar-SA"/>
              <a:t>المستوى الثاني</a:t>
            </a:r>
          </a:p>
          <a:p>
            <a:pPr eaLnBrk="1" hangingPunct="1" latinLnBrk="0" lvl="2"/>
            <a:r>
              <a:rPr kumimoji="0" lang="ar-SA"/>
              <a:t>المستوى الثالث</a:t>
            </a:r>
          </a:p>
          <a:p>
            <a:pPr eaLnBrk="1" hangingPunct="1" latinLnBrk="0" lvl="3"/>
            <a:r>
              <a:rPr kumimoji="0" lang="ar-SA"/>
              <a:t>المستوى الرابع</a:t>
            </a:r>
          </a:p>
          <a:p>
            <a:pPr eaLnBrk="1" hangingPunct="1" latinLnBrk="0" lvl="4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048674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/>
        </p:spPr>
        <p:txBody>
          <a:bodyPr anchor="b" bIns="0" vert="horz"/>
          <a:lstStyle>
            <a:lvl1pPr algn="l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675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/>
        </p:spPr>
        <p:txBody>
          <a:bodyPr anchor="b" bIns="0" lIns="0" rIns="0" vert="horz"/>
          <a:lstStyle>
            <a:lvl1pPr algn="ct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676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AFE003-23B6-4199-B166-49682F805331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eaLnBrk="1" hangingPunct="1" latinLnBrk="0" rtl="1">
        <a:spcBef>
          <a:spcPct val="0"/>
        </a:spcBef>
        <a:buNone/>
        <a:defRPr sz="4600" kern="1200" kumimoji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r" eaLnBrk="1" hangingPunct="1" indent="-384048" latinLnBrk="0" marL="420624" rtl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74320" latinLnBrk="0" marL="722376" rtl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56032" latinLnBrk="0" marL="1005840" rtl="1">
        <a:spcBef>
          <a:spcPct val="20000"/>
        </a:spcBef>
        <a:buClr>
          <a:schemeClr val="accent2"/>
        </a:buClr>
        <a:buSzPct val="85000"/>
        <a:buFont typeface="Arial"/>
        <a:buChar char="○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37744" latinLnBrk="0" marL="1280160" rtl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182880" latinLnBrk="0" marL="1490472" rtl="1">
        <a:spcBef>
          <a:spcPct val="20000"/>
        </a:spcBef>
        <a:buClr>
          <a:schemeClr val="accent4"/>
        </a:buClr>
        <a:buSzPct val="100000"/>
        <a:buFont typeface="Arial"/>
        <a:buChar char="-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182880" latinLnBrk="0" marL="1700784" rtl="1">
        <a:spcBef>
          <a:spcPct val="20000"/>
        </a:spcBef>
        <a:buClr>
          <a:schemeClr val="accent5"/>
        </a:buClr>
        <a:buFont typeface="Arial"/>
        <a:buChar char="-"/>
        <a:defRPr baseline="0"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182880" latinLnBrk="0" marL="1920240" rtl="1">
        <a:spcBef>
          <a:spcPct val="20000"/>
        </a:spcBef>
        <a:buClr>
          <a:schemeClr val="accent6"/>
        </a:buClr>
        <a:buSzPct val="100000"/>
        <a:buFont typeface="Arial"/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182880" latinLnBrk="0" marL="2139696" rtl="1">
        <a:spcBef>
          <a:spcPct val="20000"/>
        </a:spcBef>
        <a:buClr>
          <a:schemeClr val="accent6"/>
        </a:buClr>
        <a:buFont typeface="Arial"/>
        <a:buChar char="▪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182880" latinLnBrk="0" marL="2331720" rtl="1">
        <a:spcBef>
          <a:spcPct val="20000"/>
        </a:spcBef>
        <a:buClr>
          <a:schemeClr val="accent6"/>
        </a:buClr>
        <a:buFont typeface="Arial"/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شكل حر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31" name="شكل حر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8632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ctr" lIns="45720" rIns="45720" vert="horz">
            <a:normAutofit/>
          </a:bodyPr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048633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ar-SA"/>
              <a:t>انقر لتحرير أنماط النص الرئيسي</a:t>
            </a:r>
          </a:p>
          <a:p>
            <a:pPr eaLnBrk="1" hangingPunct="1" latinLnBrk="0" lvl="1"/>
            <a:r>
              <a:rPr kumimoji="0" lang="ar-SA"/>
              <a:t>المستوى الثاني</a:t>
            </a:r>
          </a:p>
          <a:p>
            <a:pPr eaLnBrk="1" hangingPunct="1" latinLnBrk="0" lvl="2"/>
            <a:r>
              <a:rPr kumimoji="0" lang="ar-SA"/>
              <a:t>المستوى الثالث</a:t>
            </a:r>
          </a:p>
          <a:p>
            <a:pPr eaLnBrk="1" hangingPunct="1" latinLnBrk="0" lvl="3"/>
            <a:r>
              <a:rPr kumimoji="0" lang="ar-SA"/>
              <a:t>المستوى الرابع</a:t>
            </a:r>
          </a:p>
          <a:p>
            <a:pPr eaLnBrk="1" hangingPunct="1" latinLnBrk="0" lvl="4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048634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/>
        </p:spPr>
        <p:txBody>
          <a:bodyPr anchor="b" bIns="0" vert="horz"/>
          <a:lstStyle>
            <a:lvl1pPr algn="l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635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/>
        </p:spPr>
        <p:txBody>
          <a:bodyPr anchor="b" bIns="0" lIns="0" rIns="0" vert="horz"/>
          <a:lstStyle>
            <a:lvl1pPr algn="ct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  <p:sp>
        <p:nvSpPr>
          <p:cNvPr id="1048636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AFE003-23B6-4199-B166-49682F805331}" type="slidenum">
              <a:rPr lang="en-GB" smtClean="0">
                <a:solidFill>
                  <a:srgbClr val="3B3B3B">
                    <a:shade val="50000"/>
                  </a:srgbClr>
                </a:solidFill>
              </a:rPr>
              <a:t>‹#›</a:t>
            </a:fld>
            <a:endParaRPr lang="en-GB">
              <a:solidFill>
                <a:srgbClr val="3B3B3B">
                  <a:shade val="50000"/>
                </a:srgbClr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eaLnBrk="1" hangingPunct="1" latinLnBrk="0" rtl="1">
        <a:spcBef>
          <a:spcPct val="0"/>
        </a:spcBef>
        <a:buNone/>
        <a:defRPr sz="4600" kern="1200" kumimoji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r" eaLnBrk="1" hangingPunct="1" indent="-384048" latinLnBrk="0" marL="420624" rtl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indent="-274320" latinLnBrk="0" marL="722376" rtl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indent="-256032" latinLnBrk="0" marL="1005840" rtl="1">
        <a:spcBef>
          <a:spcPct val="20000"/>
        </a:spcBef>
        <a:buClr>
          <a:schemeClr val="accent2"/>
        </a:buClr>
        <a:buSzPct val="85000"/>
        <a:buFont typeface="Arial"/>
        <a:buChar char="○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indent="-237744" latinLnBrk="0" marL="1280160" rtl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indent="-182880" latinLnBrk="0" marL="1490472" rtl="1">
        <a:spcBef>
          <a:spcPct val="20000"/>
        </a:spcBef>
        <a:buClr>
          <a:schemeClr val="accent4"/>
        </a:buClr>
        <a:buSzPct val="100000"/>
        <a:buFont typeface="Arial"/>
        <a:buChar char="-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indent="-182880" latinLnBrk="0" marL="1700784" rtl="1">
        <a:spcBef>
          <a:spcPct val="20000"/>
        </a:spcBef>
        <a:buClr>
          <a:schemeClr val="accent5"/>
        </a:buClr>
        <a:buFont typeface="Arial"/>
        <a:buChar char="-"/>
        <a:defRPr baseline="0"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indent="-182880" latinLnBrk="0" marL="1920240" rtl="1">
        <a:spcBef>
          <a:spcPct val="20000"/>
        </a:spcBef>
        <a:buClr>
          <a:schemeClr val="accent6"/>
        </a:buClr>
        <a:buSzPct val="100000"/>
        <a:buFont typeface="Arial"/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indent="-182880" latinLnBrk="0" marL="2139696" rtl="1">
        <a:spcBef>
          <a:spcPct val="20000"/>
        </a:spcBef>
        <a:buClr>
          <a:schemeClr val="accent6"/>
        </a:buClr>
        <a:buFont typeface="Arial"/>
        <a:buChar char="▪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indent="-182880" latinLnBrk="0" marL="2331720" rtl="1">
        <a:spcBef>
          <a:spcPct val="20000"/>
        </a:spcBef>
        <a:buClr>
          <a:schemeClr val="accent6"/>
        </a:buClr>
        <a:buFont typeface="Arial"/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r" eaLnBrk="1" hangingPunct="1" latinLnBrk="0" marL="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r" eaLnBrk="1" hangingPunct="1" latinLnBrk="0" marL="457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r" eaLnBrk="1" hangingPunct="1" latinLnBrk="0" marL="914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r" eaLnBrk="1" hangingPunct="1" latinLnBrk="0" marL="1371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r" eaLnBrk="1" hangingPunct="1" latinLnBrk="0" marL="18288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r" eaLnBrk="1" hangingPunct="1" latinLnBrk="0" marL="22860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r" eaLnBrk="1" hangingPunct="1" latinLnBrk="0" marL="27432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r" eaLnBrk="1" hangingPunct="1" latinLnBrk="0" marL="32004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r" eaLnBrk="1" hangingPunct="1" latinLnBrk="0" marL="3657600" rtl="1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themeOverride" Target="../theme/themeOverride1.xml"/><Relationship Id="rId3" Type="http://schemas.openxmlformats.org/officeDocument/2006/relationships/slideLayout" Target="../slideLayouts/slideLayout40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themeOverride" Target="../theme/themeOverride10.xml"/><Relationship Id="rId3" Type="http://schemas.openxmlformats.org/officeDocument/2006/relationships/slideLayout" Target="../slideLayouts/slideLayout6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7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7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7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themeOverride" Target="../theme/themeOverride6.xml"/><Relationship Id="rId3" Type="http://schemas.openxmlformats.org/officeDocument/2006/relationships/slideLayout" Target="../slideLayouts/slideLayout2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8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themeOverride" Target="../theme/themeOverride9.xml"/><Relationship Id="rId3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36000"/>
            <a:lum/>
          </a:blip>
          <a:srcRect/>
          <a:tile algn="tl" flip="none" sx="100000" sy="100000" tx="0" ty="0"/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مربع نص 1"/>
          <p:cNvSpPr txBox="1"/>
          <p:nvPr/>
        </p:nvSpPr>
        <p:spPr>
          <a:xfrm>
            <a:off x="1219200" y="762000"/>
            <a:ext cx="6705600" cy="1894840"/>
          </a:xfrm>
          <a:prstGeom prst="rect"/>
          <a:noFill/>
        </p:spPr>
        <p:txBody>
          <a:bodyPr rtlCol="1" wrap="square">
            <a:spAutoFit/>
          </a:bodyPr>
          <a:p>
            <a:pPr algn="ctr" rtl="1"/>
            <a:r>
              <a:rPr b="1" dirty="0" sz="6000" lang="ar-SA">
                <a:ln w="1905"/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الاتصال الكلامي (اللفظي)</a:t>
            </a:r>
            <a:endParaRPr b="1" dirty="0" sz="6000" lang="ar-YE">
              <a:ln w="1905"/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45728" name="رابط بشكل مرفق 3"/>
          <p:cNvCxnSpPr>
            <a:cxnSpLocks/>
          </p:cNvCxnSpPr>
          <p:nvPr/>
        </p:nvCxnSpPr>
        <p:spPr>
          <a:xfrm rot="10800000" flipV="1">
            <a:off x="2735317" y="2028498"/>
            <a:ext cx="4099034" cy="914400"/>
          </a:xfrm>
          <a:prstGeom prst="bentConnector3"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r="5400000" dist="20000" rotWithShape="0">
              <a:srgbClr val="000000">
                <a:alpha val="42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591" name="مربع نص 4"/>
          <p:cNvSpPr txBox="1"/>
          <p:nvPr/>
        </p:nvSpPr>
        <p:spPr>
          <a:xfrm>
            <a:off x="609599" y="4572000"/>
            <a:ext cx="7620001" cy="1285240"/>
          </a:xfrm>
          <a:prstGeom prst="rect"/>
          <a:noFill/>
        </p:spPr>
        <p:txBody>
          <a:bodyPr rtlCol="1" wrap="square">
            <a:spAutoFit/>
          </a:bodyPr>
          <a:p>
            <a:pPr algn="r" rtl="1"/>
            <a:r>
              <a:rPr b="1" dirty="0" sz="4000" lang="ar-SA">
                <a:ln w="1905"/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</a:rPr>
              <a:t>مقرر: مهارات الاتصال - المحاضرة الثالثة</a:t>
            </a:r>
          </a:p>
          <a:p>
            <a:pPr algn="ctr" rtl="1"/>
            <a:r>
              <a:rPr b="1" dirty="0" sz="4000" lang="ar-SA">
                <a:ln w="1905"/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</a:rPr>
              <a:t>جمع وإعداد : </a:t>
            </a:r>
            <a:r>
              <a:rPr b="1" dirty="0" sz="4000" lang="ar-SA" smtClean="0">
                <a:ln w="1905"/>
                <a:effectLst>
                  <a:innerShdw blurRad="69850" dir="5400000" dist="43180">
                    <a:srgbClr val="000000">
                      <a:alpha val="65000"/>
                    </a:srgbClr>
                  </a:innerShdw>
                </a:effectLst>
              </a:rPr>
              <a:t>أ/ بسام سالم بكير</a:t>
            </a:r>
            <a:endParaRPr b="1" dirty="0" sz="4000" lang="ar-YE">
              <a:ln w="1905"/>
              <a:effectLst>
                <a:innerShdw blurRad="69850" dir="5400000" dist="4318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2000" id="12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17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/>
      <p:bldP spid="10485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dirty="0" sz="4000" lang="ar-SA">
                <a:solidFill>
                  <a:srgbClr val="FF3300"/>
                </a:solidFill>
                <a:cs typeface="Traditional Arabic" pitchFamily="18" charset="-78"/>
              </a:rPr>
              <a:t>1- حجب المعنى وتشويهه وإخفاؤه:</a:t>
            </a:r>
            <a:endParaRPr dirty="0" sz="4000" lang="en-US">
              <a:solidFill>
                <a:srgbClr val="FF3300"/>
              </a:solidFill>
              <a:cs typeface="Traditional Arabic" pitchFamily="18" charset="-78"/>
            </a:endParaRPr>
          </a:p>
        </p:txBody>
      </p:sp>
      <p:sp>
        <p:nvSpPr>
          <p:cNvPr id="10486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696200" cy="4340225"/>
          </a:xfrm>
        </p:spPr>
        <p:txBody>
          <a:bodyPr/>
          <a:p>
            <a:pPr algn="just" eaLnBrk="1" hangingPunct="1"/>
            <a:r>
              <a:rPr b="1" dirty="0" sz="32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يتم حجب المعنى عندما نبدل كلمات بأخرى؛ للتقليل من الضرر أو المبالغة.</a:t>
            </a:r>
          </a:p>
          <a:p>
            <a:pPr algn="just" eaLnBrk="1" hangingPunct="1"/>
            <a:r>
              <a:rPr b="1" dirty="0" sz="32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فمثلاً: قد تستخدم وسائل الإعلام </a:t>
            </a:r>
            <a:r>
              <a:rPr b="1" dirty="0" sz="32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كلمات </a:t>
            </a:r>
            <a:r>
              <a:rPr b="1" dirty="0" sz="32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أو مصطلحات تخفي حقيقة الحدث </a:t>
            </a:r>
            <a:r>
              <a:rPr b="1" dirty="0" sz="32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كإطلاق </a:t>
            </a:r>
            <a:r>
              <a:rPr b="1" dirty="0" sz="32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كلمة(حادثة) مثلاً على ما قد يوصف بأنه اعتداء ومصيبة عظيمة، أو إطلاق عبارة(قتل بنيران صديقة) على جنود قتلوا بسلاح جيشهم نتيجة خطأ فادح.</a:t>
            </a:r>
            <a:endParaRPr b="1" dirty="0" sz="3200" lang="en-US">
              <a:effectLst>
                <a:outerShdw algn="tl" blurRad="38100" dir="2700000" dist="3810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dirty="0" sz="4000" lang="ar-SA">
                <a:solidFill>
                  <a:srgbClr val="FF3300"/>
                </a:solidFill>
                <a:cs typeface="Traditional Arabic" pitchFamily="18" charset="-78"/>
              </a:rPr>
              <a:t>2- سوء الفهم:</a:t>
            </a:r>
            <a:endParaRPr dirty="0" sz="4000" lang="en-US">
              <a:solidFill>
                <a:srgbClr val="FF3300"/>
              </a:solidFill>
              <a:cs typeface="Traditional Arabic" pitchFamily="18" charset="-78"/>
            </a:endParaRPr>
          </a:p>
        </p:txBody>
      </p:sp>
      <p:sp>
        <p:nvSpPr>
          <p:cNvPr id="10486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696200" cy="4340225"/>
          </a:xfrm>
        </p:spPr>
        <p:txBody>
          <a:bodyPr/>
          <a:p>
            <a:pPr algn="just" eaLnBrk="1" hangingPunct="1"/>
            <a:r>
              <a:rPr b="1" dirty="0" sz="32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ينتج سوء الفهم عن عدم الدقة في استخدام الكلمات المناسبة والواضحة في الرسالة مما يؤدي لغموضها لدى المتلقي وبالتالي تفسيره الخاطئ لها.</a:t>
            </a:r>
          </a:p>
          <a:p>
            <a:pPr algn="just" eaLnBrk="1" hangingPunct="1"/>
            <a:r>
              <a:rPr b="1" dirty="0" sz="32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على </a:t>
            </a:r>
            <a:r>
              <a:rPr b="1" dirty="0" sz="32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سبيل المثال كلمة (ماشي) تعني الموافقة في مصر بينما في اليمن تعني </a:t>
            </a:r>
            <a:r>
              <a:rPr b="1" dirty="0" sz="32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الرفض او لا يوجد شيء.</a:t>
            </a:r>
            <a:endParaRPr b="1" dirty="0" sz="3200" lang="en-US">
              <a:effectLst>
                <a:outerShdw algn="tl" blurRad="38100" dir="2700000" dist="3810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dirty="0" sz="4000" lang="ar-SA">
                <a:solidFill>
                  <a:srgbClr val="FF3300"/>
                </a:solidFill>
                <a:cs typeface="Traditional Arabic" pitchFamily="18" charset="-78"/>
              </a:rPr>
              <a:t>3- نقل الأخبار والإشاعات:</a:t>
            </a:r>
            <a:endParaRPr dirty="0" sz="4000" lang="en-US">
              <a:solidFill>
                <a:srgbClr val="FF3300"/>
              </a:solidFill>
              <a:cs typeface="Traditional Arabic" pitchFamily="18" charset="-78"/>
            </a:endParaRPr>
          </a:p>
        </p:txBody>
      </p:sp>
      <p:sp>
        <p:nvSpPr>
          <p:cNvPr id="1048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696200" cy="4340225"/>
          </a:xfrm>
        </p:spPr>
        <p:txBody>
          <a:bodyPr/>
          <a:p>
            <a:pPr algn="just" eaLnBrk="1" hangingPunct="1"/>
            <a:r>
              <a:rPr b="1" dirty="0" sz="28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قول العرب: </a:t>
            </a:r>
            <a:r>
              <a:rPr b="1" dirty="0" sz="18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((</a:t>
            </a:r>
            <a:r>
              <a:rPr b="1" dirty="0" sz="28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 آفة الأخبار رواتها</a:t>
            </a:r>
            <a:r>
              <a:rPr b="1" dirty="0" sz="18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))</a:t>
            </a:r>
            <a:r>
              <a:rPr b="1" dirty="0" sz="28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 </a:t>
            </a:r>
            <a:r>
              <a:rPr b="1" dirty="0" sz="28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فأحياناً </a:t>
            </a:r>
            <a:r>
              <a:rPr b="1" dirty="0" sz="2800" lang="ar-SA">
                <a:effectLst>
                  <a:outerShdw algn="tl" blurRad="38100" dir="2700000" dist="38100">
                    <a:srgbClr val="FFFFFF"/>
                  </a:outerShdw>
                </a:effectLst>
              </a:rPr>
              <a:t>لا يصلنا الخبر كما هو بل يتعرض للزيادة والنقص والتغيير والتحريف، فيصل إلينا بطريقة مغايرة للأصل والحقيقة</a:t>
            </a:r>
            <a:r>
              <a:rPr b="1" dirty="0" sz="2800" lang="ar-SA" smtClean="0">
                <a:effectLst>
                  <a:outerShdw algn="tl" blurRad="38100" dir="2700000" dist="38100">
                    <a:srgbClr val="FFFFFF"/>
                  </a:outerShdw>
                </a:effectLst>
              </a:rPr>
              <a:t>.</a:t>
            </a:r>
            <a:endParaRPr b="1" dirty="0" sz="2800" lang="ar-SA">
              <a:effectLst>
                <a:outerShdw algn="tl" blurRad="38100" dir="2700000" dist="3810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52000"/>
            <a:lum/>
          </a:blip>
          <a:srcRect/>
          <a:tile algn="tl" flip="none" sx="100000" sy="100000" tx="0" ty="0"/>
        </a:blipFill>
      </p:bgPr>
    </p:bg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مربع نص 1"/>
          <p:cNvSpPr txBox="1"/>
          <p:nvPr/>
        </p:nvSpPr>
        <p:spPr>
          <a:xfrm>
            <a:off x="762000" y="2286000"/>
            <a:ext cx="7848600" cy="2554545"/>
          </a:xfrm>
          <a:prstGeom prst="rect"/>
          <a:noFill/>
        </p:spPr>
        <p:txBody>
          <a:bodyPr rtlCol="1" wrap="square">
            <a:sp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 algn="ctr" defTabSz="914400" eaLnBrk="1" fontAlgn="base" hangingPunct="1" indent="0" latinLnBrk="0" lvl="0" marL="0" marR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8000" i="0" kern="1200" kumimoji="0" lang="ar-SA" noProof="0" normalizeH="0" spc="0" strike="noStrike" u="none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طرق تحسين الاتصال الكلامي</a:t>
            </a:r>
            <a:endParaRPr baseline="0" b="1" cap="none" dirty="0" sz="8000" i="0" kern="1200" kumimoji="0" lang="ar-YE" noProof="0" normalizeH="0" spc="0" strike="noStrike" u="none">
              <a:ln w="11430"/>
              <a:solidFill>
                <a:srgbClr val="000000"/>
              </a:solidFill>
              <a:effectLst>
                <a:outerShdw algn="tl" blurRad="50800" dir="5460000" dist="39000">
                  <a:srgbClr val="000000">
                    <a:alpha val="38000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100">
        <p14:switch dir="l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مربع نص 1"/>
          <p:cNvSpPr txBox="1"/>
          <p:nvPr/>
        </p:nvSpPr>
        <p:spPr>
          <a:xfrm>
            <a:off x="228600" y="457200"/>
            <a:ext cx="8763000" cy="5262979"/>
          </a:xfrm>
          <a:prstGeom prst="rect"/>
          <a:noFill/>
        </p:spPr>
        <p:txBody>
          <a:bodyPr rtlCol="1" wrap="square">
            <a:spAutoFit/>
          </a:bodyPr>
          <a:p>
            <a:pPr algn="ctr" defTabSz="914400" eaLnBrk="1" fontAlgn="base" hangingPunct="1" indent="0" latinLnBrk="0" lvl="0" marL="0" marR="0" rt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800" i="0" kern="1200" kumimoji="0" lang="ar-SA" noProof="0" normalizeH="0" spc="0" strike="noStrike" u="none">
                <a:ln w="10541" cmpd="sng">
                  <a:solidFill>
                    <a:srgbClr val="838D9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1- استخدام لغة حيوية وشيقة</a:t>
            </a:r>
            <a:endParaRPr baseline="0" b="1" cap="none" dirty="0" sz="2800" i="0" kern="1200" kumimoji="0" lang="ar-YE" noProof="0" normalizeH="0" spc="0" strike="noStrike" u="none">
              <a:ln w="10541" cmpd="sng">
                <a:solidFill>
                  <a:srgbClr val="838D9B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algn="just" defTabSz="914400" eaLnBrk="1" fontAlgn="base" hangingPunct="1" indent="-457200" latinLnBrk="0" lvl="0" marL="457200" marR="0" rt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baseline="0" b="1" cap="none" dirty="0" sz="28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لكي يكون اتصالنا مؤثراً علينا أن نستخدم كلمات حيوية وممتعة تجذب الآخرين. فنحن نميل للاستماع للرسائل الحيوية</a:t>
            </a:r>
            <a:r>
              <a:rPr b="1" cap="none" dirty="0" sz="28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أكثر من الرسائل الجامدة أو غير الممتعة.</a:t>
            </a:r>
            <a:endParaRPr baseline="0" b="1" cap="none" dirty="0" sz="2800" i="0" kern="1200" kumimoji="0" lang="ar-SA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algn="just" defTabSz="914400" eaLnBrk="1" fontAlgn="base" hangingPunct="1" indent="-457200" latinLnBrk="0" lvl="0" marL="457200" marR="0" rt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baseline="0" b="1" cap="none" dirty="0" sz="28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ولجعل الرسائل أكثر حيوية</a:t>
            </a:r>
            <a:r>
              <a:rPr b="1" cap="none" dirty="0" sz="28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علينا أن نعطي معلومات أكثر، ونستخدم ألفاظاً </a:t>
            </a:r>
            <a:r>
              <a:rPr b="1" cap="none" dirty="0" sz="2800" i="0" kern="1200" kumimoji="0" lang="ar-SA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ممتعة تجعل الآخرين ينصتون اليك</a:t>
            </a:r>
            <a:r>
              <a:rPr baseline="0" b="1" cap="none" dirty="0" sz="2800" i="0" kern="1200" kumimoji="0" lang="ar-SA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</a:t>
            </a:r>
            <a:endParaRPr baseline="0" b="1" cap="none" dirty="0" sz="2800" i="0" kern="1200" kumimoji="0" lang="ar-SA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104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7"/>
                                        <p:tgtEl>
                                          <p:spTgt spid="104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مربع نص 1"/>
          <p:cNvSpPr txBox="1"/>
          <p:nvPr/>
        </p:nvSpPr>
        <p:spPr>
          <a:xfrm>
            <a:off x="228600" y="457200"/>
            <a:ext cx="8763000" cy="5262979"/>
          </a:xfrm>
          <a:prstGeom prst="rect"/>
          <a:noFill/>
        </p:spPr>
        <p:txBody>
          <a:bodyPr rtlCol="1" wrap="square">
            <a:spAutoFit/>
          </a:bodyPr>
          <a:p>
            <a:pPr algn="ctr" defTabSz="914400" eaLnBrk="1" fontAlgn="base" hangingPunct="1" indent="0" latinLnBrk="0" lvl="0" marL="0" marR="0" rt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400" i="0" kern="1200" kumimoji="0" lang="ar-SA" noProof="0" normalizeH="0" spc="0" strike="noStrike" u="none" smtClean="0">
                <a:ln w="10541" cmpd="sng">
                  <a:solidFill>
                    <a:srgbClr val="838D9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2- استخدام </a:t>
            </a:r>
            <a:r>
              <a:rPr baseline="0" b="1" cap="none" dirty="0" sz="2400" i="0" kern="1200" kumimoji="0" lang="ar-SA" noProof="0" normalizeH="0" spc="0" strike="noStrike" u="none">
                <a:ln w="10541" cmpd="sng">
                  <a:solidFill>
                    <a:srgbClr val="838D9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لغة ملائمة</a:t>
            </a:r>
            <a:endParaRPr baseline="0" b="1" cap="none" dirty="0" sz="2400" i="0" kern="1200" kumimoji="0" lang="ar-YE" noProof="0" normalizeH="0" spc="0" strike="noStrike" u="none">
              <a:ln w="10541" cmpd="sng">
                <a:solidFill>
                  <a:srgbClr val="838D9B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algn="just" defTabSz="914400" eaLnBrk="1" fontAlgn="base" hangingPunct="1" indent="-457200" latinLnBrk="0" lvl="0" marL="457200" marR="0" rt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baseline="0" b="1" cap="none" dirty="0" sz="24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عبارة( لكل مقام مقال) ترشدنا إلى وجوب استخدام لغة ملائمة لكل موقف </a:t>
            </a:r>
            <a:r>
              <a:rPr baseline="0" b="1" cap="none" dirty="0" sz="2400" i="0" kern="1200" kumimoji="0" lang="ar-SA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تتلاءم </a:t>
            </a:r>
            <a:r>
              <a:rPr baseline="0" b="1" cap="none" dirty="0" sz="24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وطبيعة </a:t>
            </a:r>
            <a:r>
              <a:rPr baseline="0" b="1" cap="none" dirty="0" sz="2400" i="0" kern="1200" kumimoji="0" lang="ar-SA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هذا الموقف.</a:t>
            </a:r>
            <a:endParaRPr baseline="0" b="1" cap="none" dirty="0" sz="2400" i="0" kern="1200" kumimoji="0" lang="ar-SA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itchFamily="34" charset="0"/>
            </a:endParaRPr>
          </a:p>
          <a:p>
            <a:pPr algn="just" defTabSz="914400" eaLnBrk="1" fontAlgn="base" hangingPunct="1" indent="-457200" latinLnBrk="0" lvl="0" marL="457200" marR="0" rt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baseline="0" b="1" cap="none" dirty="0" sz="24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فمثلاً لا نستطيع نداء العميدة باسمها المجرد، كما أنه من المستبد</a:t>
            </a:r>
            <a:r>
              <a:rPr b="1" cap="none" dirty="0" sz="24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 أن ننادي أصدقاءنا بالدكتور أو السيد إلا على سبيل المزاح.</a:t>
            </a:r>
          </a:p>
          <a:p>
            <a:pPr algn="just" defTabSz="914400" eaLnBrk="1" fontAlgn="base" hangingPunct="1" indent="-457200" latinLnBrk="0" lvl="0" marL="457200" marR="0" rt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b="1" dirty="0" sz="2400" lang="ar-SA">
                <a:solidFill>
                  <a:prstClr val="black"/>
                </a:solidFill>
                <a:cs typeface="Arial" pitchFamily="34" charset="0"/>
              </a:rPr>
              <a:t>علينا أن نجتنب استخدام كلمات قاطعة مثل (</a:t>
            </a:r>
            <a:r>
              <a:rPr b="1" dirty="0" sz="2400" lang="ar-SA" smtClean="0">
                <a:solidFill>
                  <a:prstClr val="black"/>
                </a:solidFill>
                <a:cs typeface="Arial" pitchFamily="34" charset="0"/>
              </a:rPr>
              <a:t>دائماً) و(مستحيل</a:t>
            </a:r>
            <a:r>
              <a:rPr b="1" dirty="0" sz="2400" lang="ar-SA">
                <a:solidFill>
                  <a:prstClr val="black"/>
                </a:solidFill>
                <a:cs typeface="Arial" pitchFamily="34" charset="0"/>
              </a:rPr>
              <a:t>)، ونستخدم كلمات أجدى مثل (غالباً) </a:t>
            </a:r>
            <a:r>
              <a:rPr b="1" dirty="0" sz="2400" lang="ar-SA" smtClean="0">
                <a:solidFill>
                  <a:prstClr val="black"/>
                </a:solidFill>
                <a:cs typeface="Arial" pitchFamily="34" charset="0"/>
              </a:rPr>
              <a:t>و(ربما</a:t>
            </a:r>
            <a:r>
              <a:rPr b="1" dirty="0" sz="2400" lang="ar-SA">
                <a:solidFill>
                  <a:prstClr val="black"/>
                </a:solidFill>
                <a:cs typeface="Arial" pitchFamily="34" charset="0"/>
              </a:rPr>
              <a:t>) لكونها أقل حدة وأكثر مصداقية.</a:t>
            </a:r>
            <a:endParaRPr b="1" cap="none" dirty="0" sz="2400" i="0" kern="1200" kumimoji="0" lang="ar-SA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104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7"/>
                                        <p:tgtEl>
                                          <p:spTgt spid="104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2"/>
                                        <p:tgtEl>
                                          <p:spTgt spid="104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مربع نص 1"/>
          <p:cNvSpPr txBox="1"/>
          <p:nvPr/>
        </p:nvSpPr>
        <p:spPr>
          <a:xfrm>
            <a:off x="228600" y="457200"/>
            <a:ext cx="8763000" cy="3046988"/>
          </a:xfrm>
          <a:prstGeom prst="rect"/>
          <a:noFill/>
        </p:spPr>
        <p:txBody>
          <a:bodyPr rtlCol="1" wrap="square">
            <a:spAutoFit/>
          </a:bodyPr>
          <a:p>
            <a:pPr algn="ctr" defTabSz="914400" eaLnBrk="1" fontAlgn="base" hangingPunct="1" indent="0" latinLnBrk="0" lvl="0" marL="0" marR="0" rt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400" i="0" kern="1200" kumimoji="0" lang="ar-SA" noProof="0" normalizeH="0" spc="0" strike="noStrike" u="none" smtClean="0">
                <a:ln w="10541" cmpd="sng">
                  <a:solidFill>
                    <a:srgbClr val="838D9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3- لنتعرف</a:t>
            </a:r>
            <a:r>
              <a:rPr b="1" cap="none" dirty="0" sz="2400" i="0" kern="1200" kumimoji="0" lang="ar-SA" noProof="0" normalizeH="0" spc="0" strike="noStrike" u="none" smtClean="0">
                <a:ln w="10541" cmpd="sng">
                  <a:solidFill>
                    <a:srgbClr val="838D9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b="1" cap="none" dirty="0" sz="2400" i="0" kern="1200" kumimoji="0" lang="ar-SA" noProof="0" normalizeH="0" spc="0" strike="noStrike" u="none">
                <a:ln w="10541" cmpd="sng">
                  <a:solidFill>
                    <a:srgbClr val="838D9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مع من نتحدث؟</a:t>
            </a:r>
            <a:endParaRPr baseline="0" b="1" cap="none" dirty="0" sz="2400" i="0" kern="1200" kumimoji="0" lang="ar-YE" noProof="0" normalizeH="0" spc="0" strike="noStrike" u="none">
              <a:ln w="10541" cmpd="sng">
                <a:solidFill>
                  <a:srgbClr val="838D9B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algn="just" defTabSz="914400" eaLnBrk="1" fontAlgn="base" hangingPunct="1" indent="-457200" latinLnBrk="0" lvl="0" marL="457200" marR="0" rt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baseline="0" b="1" cap="none" dirty="0" sz="2400" i="0" kern="1200" kumimoji="0" lang="ar-SA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المتصلون </a:t>
            </a:r>
            <a:r>
              <a:rPr baseline="0" b="1" cap="none" dirty="0" sz="24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الفعّالون</a:t>
            </a:r>
            <a:r>
              <a:rPr b="1" cap="none" dirty="0" sz="2400" i="0" kern="1200" kumimoji="0" lang="ar-SA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 منفتحون على مشاعر الآخرين وأفكارهم ومحترمون لآرائهم فلا يحقّرون ما يقوله الآخرون، وإذا لم نفهم ما يقوله الآخر، فلا أسهل من أن نقول له: (ما الذي تعنيه بقولك؟).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1048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مربع نص 1"/>
          <p:cNvSpPr txBox="1"/>
          <p:nvPr/>
        </p:nvSpPr>
        <p:spPr>
          <a:xfrm>
            <a:off x="619760" y="487679"/>
            <a:ext cx="7904481" cy="5800089"/>
          </a:xfrm>
          <a:prstGeom prst="rect"/>
          <a:noFill/>
        </p:spPr>
        <p:txBody>
          <a:bodyPr anchor="t" rtlCol="1" vert="horz" wrap="square">
            <a:spAutoFit/>
          </a:bodyPr>
          <a:p>
            <a:pPr algn="r" rtl="1">
              <a:lnSpc>
                <a:spcPct val="200000"/>
              </a:lnSpc>
            </a:pPr>
            <a:r>
              <a:rPr dirty="0" sz="3200" lang="ar-AE">
                <a:cs typeface="Arial" pitchFamily="34" charset="0"/>
              </a:rPr>
              <a:t>ي</a:t>
            </a:r>
            <a:r>
              <a:rPr dirty="0" sz="3200" lang="ar-AE">
                <a:cs typeface="Arial" pitchFamily="34" charset="0"/>
              </a:rPr>
              <a:t>ت</a:t>
            </a:r>
            <a:r>
              <a:rPr dirty="0" sz="3200" lang="ar-AE">
                <a:cs typeface="Arial" pitchFamily="34" charset="0"/>
              </a:rPr>
              <a:t>ح</a:t>
            </a:r>
            <a:r>
              <a:rPr dirty="0" sz="3200" lang="ar-AE">
                <a:cs typeface="Arial" pitchFamily="34" charset="0"/>
              </a:rPr>
              <a:t>د</a:t>
            </a:r>
            <a:r>
              <a:rPr dirty="0" sz="3200" lang="ar-AE">
                <a:cs typeface="Arial" pitchFamily="34" charset="0"/>
              </a:rPr>
              <a:t>ث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ب</a:t>
            </a:r>
            <a:r>
              <a:rPr altLang="ar-AE" dirty="0" sz="3200" lang="ar-AE">
                <a:cs typeface="Arial" pitchFamily="34" charset="0"/>
              </a:rPr>
              <a:t>ش</a:t>
            </a:r>
            <a:r>
              <a:rPr altLang="ar-AE" dirty="0" sz="3200" lang="ar-AE">
                <a:cs typeface="Arial" pitchFamily="34" charset="0"/>
              </a:rPr>
              <a:t>ر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ق</a:t>
            </a:r>
            <a:r>
              <a:rPr altLang="ar-AE" dirty="0" sz="3200" lang="ar-AE">
                <a:cs typeface="Arial" pitchFamily="34" charset="0"/>
              </a:rPr>
              <a:t>ر</a:t>
            </a:r>
            <a:r>
              <a:rPr altLang="ar-AE" dirty="0" sz="3200" lang="ar-AE">
                <a:cs typeface="Arial" pitchFamily="34" charset="0"/>
              </a:rPr>
              <a:t>ب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en-US">
                <a:cs typeface="Arial" pitchFamily="34" charset="0"/>
              </a:rPr>
              <a:t>!</a:t>
            </a:r>
            <a:r>
              <a:rPr altLang="ar-AE" dirty="0" sz="3200" lang="en-US">
                <a:cs typeface="Arial" pitchFamily="34" charset="0"/>
              </a:rPr>
              <a:t>(</a:t>
            </a:r>
            <a:r>
              <a:rPr altLang="ar-AE" dirty="0" sz="3200" lang="en-US">
                <a:cs typeface="Arial" pitchFamily="34" charset="0"/>
              </a:rPr>
              <a:t>1</a:t>
            </a:r>
            <a:r>
              <a:rPr altLang="ar-AE" dirty="0" sz="3200" lang="en-US">
                <a:cs typeface="Arial" pitchFamily="34" charset="0"/>
              </a:rPr>
              <a:t>0</a:t>
            </a:r>
            <a:r>
              <a:rPr altLang="ar-AE" dirty="0" sz="3200" lang="en-US">
                <a:cs typeface="Arial" pitchFamily="34" charset="0"/>
              </a:rPr>
              <a:t>.</a:t>
            </a:r>
            <a:r>
              <a:rPr altLang="ar-AE" dirty="0" sz="3200" lang="en-US">
                <a:cs typeface="Arial" pitchFamily="34" charset="0"/>
              </a:rPr>
              <a:t>0</a:t>
            </a:r>
            <a:r>
              <a:rPr altLang="ar-AE" dirty="0" sz="3200" lang="en-US">
                <a:cs typeface="Arial" pitchFamily="34" charset="0"/>
              </a:rPr>
              <a:t>0</a:t>
            </a:r>
            <a:r>
              <a:rPr altLang="ar-AE" dirty="0" sz="3200" lang="en-US">
                <a:cs typeface="Arial" pitchFamily="34" charset="0"/>
              </a:rPr>
              <a:t>0</a:t>
            </a:r>
            <a:r>
              <a:rPr altLang="ar-AE" dirty="0" sz="3200" lang="en-US">
                <a:cs typeface="Arial" pitchFamily="34" charset="0"/>
              </a:rPr>
              <a:t>)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غ</a:t>
            </a:r>
            <a:r>
              <a:rPr altLang="ar-AE" dirty="0" sz="3200" lang="ar-AE">
                <a:cs typeface="Arial" pitchFamily="34" charset="0"/>
              </a:rPr>
              <a:t>ة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ح</a:t>
            </a:r>
            <a:r>
              <a:rPr altLang="ar-AE" dirty="0" sz="3200" lang="ar-AE">
                <a:cs typeface="Arial" pitchFamily="34" charset="0"/>
              </a:rPr>
              <a:t>و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ع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،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ف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غ</a:t>
            </a:r>
            <a:r>
              <a:rPr altLang="ar-AE" dirty="0" sz="3200" lang="ar-AE">
                <a:cs typeface="Arial" pitchFamily="34" charset="0"/>
              </a:rPr>
              <a:t>ة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ت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ت</a:t>
            </a:r>
            <a:r>
              <a:rPr altLang="ar-AE" dirty="0" sz="3200" lang="ar-AE">
                <a:cs typeface="Arial" pitchFamily="34" charset="0"/>
              </a:rPr>
              <a:t>خ</a:t>
            </a:r>
            <a:r>
              <a:rPr altLang="ar-AE" dirty="0" sz="3200" lang="ar-AE">
                <a:cs typeface="Arial" pitchFamily="34" charset="0"/>
              </a:rPr>
              <a:t>د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ه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ت</a:t>
            </a:r>
            <a:r>
              <a:rPr altLang="ar-AE" dirty="0" sz="3200" lang="ar-AE">
                <a:cs typeface="Arial" pitchFamily="34" charset="0"/>
              </a:rPr>
              <a:t>ع</a:t>
            </a:r>
            <a:r>
              <a:rPr altLang="ar-AE" dirty="0" sz="3200" lang="ar-AE">
                <a:cs typeface="Arial" pitchFamily="34" charset="0"/>
              </a:rPr>
              <a:t>د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أ</a:t>
            </a:r>
            <a:r>
              <a:rPr altLang="ar-AE" dirty="0" sz="3200" lang="ar-AE">
                <a:cs typeface="Arial" pitchFamily="34" charset="0"/>
              </a:rPr>
              <a:t>د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ة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إ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ص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ع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،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و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ك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أ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ت</a:t>
            </a:r>
            <a:r>
              <a:rPr altLang="ar-AE" dirty="0" sz="3200" lang="ar-AE">
                <a:cs typeface="Arial" pitchFamily="34" charset="0"/>
              </a:rPr>
              <a:t>ك</a:t>
            </a:r>
            <a:r>
              <a:rPr altLang="ar-AE" dirty="0" sz="3200" lang="ar-AE">
                <a:cs typeface="Arial" pitchFamily="34" charset="0"/>
              </a:rPr>
              <a:t>و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ه</a:t>
            </a:r>
            <a:r>
              <a:rPr altLang="ar-AE" dirty="0" sz="3200" lang="ar-AE">
                <a:cs typeface="Arial" pitchFamily="34" charset="0"/>
              </a:rPr>
              <a:t>ذ</a:t>
            </a:r>
            <a:r>
              <a:rPr altLang="ar-AE" dirty="0" sz="3200" lang="ar-AE">
                <a:cs typeface="Arial" pitchFamily="34" charset="0"/>
              </a:rPr>
              <a:t>ه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أ</a:t>
            </a:r>
            <a:r>
              <a:rPr altLang="ar-AE" dirty="0" sz="3200" lang="ar-AE">
                <a:cs typeface="Arial" pitchFamily="34" charset="0"/>
              </a:rPr>
              <a:t>د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ة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و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ة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إ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ج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ب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ة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أ</a:t>
            </a:r>
            <a:r>
              <a:rPr altLang="ar-AE" dirty="0" sz="3200" lang="ar-AE">
                <a:cs typeface="Arial" pitchFamily="34" charset="0"/>
              </a:rPr>
              <a:t>و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ب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ة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ب</a:t>
            </a:r>
            <a:r>
              <a:rPr altLang="ar-AE" dirty="0" sz="3200" lang="ar-AE">
                <a:cs typeface="Arial" pitchFamily="34" charset="0"/>
              </a:rPr>
              <a:t>ح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ب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ط</a:t>
            </a:r>
            <a:r>
              <a:rPr altLang="ar-AE" dirty="0" sz="3200" lang="ar-AE">
                <a:cs typeface="Arial" pitchFamily="34" charset="0"/>
              </a:rPr>
              <a:t>ر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ق</a:t>
            </a:r>
            <a:r>
              <a:rPr altLang="ar-AE" dirty="0" sz="3200" lang="ar-AE">
                <a:cs typeface="Arial" pitchFamily="34" charset="0"/>
              </a:rPr>
              <a:t>ة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ت</a:t>
            </a:r>
            <a:r>
              <a:rPr altLang="ar-AE" dirty="0" sz="3200" lang="ar-AE">
                <a:cs typeface="Arial" pitchFamily="34" charset="0"/>
              </a:rPr>
              <a:t>خ</a:t>
            </a:r>
            <a:r>
              <a:rPr altLang="ar-AE" dirty="0" sz="3200" lang="ar-AE">
                <a:cs typeface="Arial" pitchFamily="34" charset="0"/>
              </a:rPr>
              <a:t>د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ه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en-US" dirty="0" sz="3200" lang="ar-AE">
                <a:cs typeface="Arial" pitchFamily="34" charset="0"/>
              </a:rPr>
              <a:t>…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ف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ت</a:t>
            </a:r>
            <a:r>
              <a:rPr altLang="ar-AE" dirty="0" sz="3200" lang="ar-AE">
                <a:cs typeface="Arial" pitchFamily="34" charset="0"/>
              </a:rPr>
              <a:t>ص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ف</a:t>
            </a:r>
            <a:r>
              <a:rPr altLang="ar-AE" dirty="0" sz="3200" lang="ar-AE">
                <a:cs typeface="Arial" pitchFamily="34" charset="0"/>
              </a:rPr>
              <a:t>ع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ه</a:t>
            </a:r>
            <a:r>
              <a:rPr altLang="ar-AE" dirty="0" sz="3200" lang="ar-AE">
                <a:cs typeface="Arial" pitchFamily="34" charset="0"/>
              </a:rPr>
              <a:t>و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ذ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ع</a:t>
            </a:r>
            <a:r>
              <a:rPr altLang="ar-AE" dirty="0" sz="3200" lang="ar-AE">
                <a:cs typeface="Arial" pitchFamily="34" charset="0"/>
              </a:rPr>
              <a:t>ر</a:t>
            </a:r>
            <a:r>
              <a:rPr altLang="ar-AE" dirty="0" sz="3200" lang="ar-AE">
                <a:cs typeface="Arial" pitchFamily="34" charset="0"/>
              </a:rPr>
              <a:t>ف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ك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ف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ت</a:t>
            </a:r>
            <a:r>
              <a:rPr altLang="ar-AE" dirty="0" sz="3200" lang="ar-AE">
                <a:cs typeface="Arial" pitchFamily="34" charset="0"/>
              </a:rPr>
              <a:t>خ</a:t>
            </a:r>
            <a:r>
              <a:rPr altLang="ar-AE" dirty="0" sz="3200" lang="ar-AE">
                <a:cs typeface="Arial" pitchFamily="34" charset="0"/>
              </a:rPr>
              <a:t>د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ك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ت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ب</a:t>
            </a:r>
            <a:r>
              <a:rPr altLang="ar-AE" dirty="0" sz="3200" lang="ar-AE">
                <a:cs typeface="Arial" pitchFamily="34" charset="0"/>
              </a:rPr>
              <a:t>ة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ف</a:t>
            </a:r>
            <a:r>
              <a:rPr altLang="ar-AE" dirty="0" sz="3200" lang="ar-AE">
                <a:cs typeface="Arial" pitchFamily="34" charset="0"/>
              </a:rPr>
              <a:t>ي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ك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ب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و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و</a:t>
            </a:r>
            <a:r>
              <a:rPr altLang="ar-AE" dirty="0" sz="3200" lang="ar-AE">
                <a:cs typeface="Arial" pitchFamily="34" charset="0"/>
              </a:rPr>
              <a:t>ق</a:t>
            </a:r>
            <a:r>
              <a:rPr altLang="ar-AE" dirty="0" sz="3200" lang="ar-AE">
                <a:cs typeface="Arial" pitchFamily="34" charset="0"/>
              </a:rPr>
              <a:t>ت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ب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ع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ش</a:t>
            </a:r>
            <a:r>
              <a:rPr altLang="ar-AE" dirty="0" sz="3200" lang="ar-AE">
                <a:cs typeface="Arial" pitchFamily="34" charset="0"/>
              </a:rPr>
              <a:t>خ</a:t>
            </a:r>
            <a:r>
              <a:rPr altLang="ar-AE" dirty="0" sz="3200" lang="ar-AE">
                <a:cs typeface="Arial" pitchFamily="34" charset="0"/>
              </a:rPr>
              <a:t>ص</a:t>
            </a:r>
            <a:r>
              <a:rPr altLang="ar-AE" dirty="0" sz="3200" lang="en-US">
                <a:cs typeface="Arial" pitchFamily="34" charset="0"/>
              </a:rPr>
              <a:t> 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ل</a:t>
            </a:r>
            <a:r>
              <a:rPr altLang="ar-AE" dirty="0" sz="3200" lang="ar-AE">
                <a:cs typeface="Arial" pitchFamily="34" charset="0"/>
              </a:rPr>
              <a:t>م</a:t>
            </a:r>
            <a:r>
              <a:rPr altLang="ar-AE" dirty="0" sz="3200" lang="ar-AE">
                <a:cs typeface="Arial" pitchFamily="34" charset="0"/>
              </a:rPr>
              <a:t>ن</a:t>
            </a:r>
            <a:r>
              <a:rPr altLang="ar-AE" dirty="0" sz="3200" lang="ar-AE">
                <a:cs typeface="Arial" pitchFamily="34" charset="0"/>
              </a:rPr>
              <a:t>ا</a:t>
            </a:r>
            <a:r>
              <a:rPr altLang="ar-AE" dirty="0" sz="3200" lang="ar-AE">
                <a:cs typeface="Arial" pitchFamily="34" charset="0"/>
              </a:rPr>
              <a:t>س</a:t>
            </a:r>
            <a:r>
              <a:rPr altLang="ar-AE" dirty="0" sz="3200" lang="ar-AE">
                <a:cs typeface="Arial" pitchFamily="34" charset="0"/>
              </a:rPr>
              <a:t>ب</a:t>
            </a:r>
            <a:endParaRPr dirty="0" sz="3200" lang="ar-YE"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مربع نص 1"/>
          <p:cNvSpPr txBox="1"/>
          <p:nvPr/>
        </p:nvSpPr>
        <p:spPr>
          <a:xfrm>
            <a:off x="228600" y="1371600"/>
            <a:ext cx="8610600" cy="4288790"/>
          </a:xfrm>
          <a:prstGeom prst="rect"/>
          <a:noFill/>
        </p:spPr>
        <p:txBody>
          <a:bodyPr rtlCol="1" wrap="square">
            <a:spAutoFit/>
          </a:bodyPr>
          <a:p>
            <a:pPr algn="ctr" rtl="1">
              <a:lnSpc>
                <a:spcPct val="200000"/>
              </a:lnSpc>
            </a:pPr>
            <a:r>
              <a:rPr b="1" dirty="0" sz="2800" lang="ar-SA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cs typeface="Arial" pitchFamily="34" charset="0"/>
              </a:rPr>
              <a:t>أهمية الاتصال الكلامي</a:t>
            </a:r>
            <a:endParaRPr b="1" dirty="0" sz="2800" lang="ar-YE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cs typeface="Arial" pitchFamily="34" charset="0"/>
            </a:endParaRPr>
          </a:p>
          <a:p>
            <a:pPr algn="just" indent="-457200" marL="457200" rtl="1">
              <a:lnSpc>
                <a:spcPct val="200000"/>
              </a:lnSpc>
              <a:buFont typeface="Wingdings" pitchFamily="2" charset="2"/>
              <a:buChar char="§"/>
            </a:pPr>
            <a:r>
              <a:rPr b="1" dirty="0" sz="2400" lang="ar-SA">
                <a:cs typeface="Arial" pitchFamily="34" charset="0"/>
              </a:rPr>
              <a:t>من طبيعة الاتصال الكلامي أنه يتم بشكل سريع وتلقائي وبالتالي يحتاج إلى مهارة عالية لنجاحه. بعكس الاتصال المكتوب نجد فرصة كافية لتعديله ومراجعته حتى نوصل الرسالة بالشكل الملائم للجمهور.</a:t>
            </a:r>
          </a:p>
          <a:p>
            <a:pPr algn="just" indent="-457200" marL="457200" rtl="1">
              <a:lnSpc>
                <a:spcPct val="200000"/>
              </a:lnSpc>
              <a:buFont typeface="Wingdings" pitchFamily="2" charset="2"/>
              <a:buChar char="§"/>
            </a:pPr>
            <a:r>
              <a:rPr b="1" dirty="0" sz="2400" lang="ar-SA">
                <a:cs typeface="Arial" pitchFamily="34" charset="0"/>
              </a:rPr>
              <a:t>ولإدراك أهمية الاتصال الكلامي علينا أن نتذكر أن الأمور العظيمة أنما تقع بالتلفظ: كإشهار الإسلام، وأداء القسم، والزواج والطلاق.</a:t>
            </a:r>
            <a:endParaRPr b="1" dirty="0" sz="2800" lang="ar-YE"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7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مربع نص 1"/>
          <p:cNvSpPr txBox="1"/>
          <p:nvPr/>
        </p:nvSpPr>
        <p:spPr>
          <a:xfrm>
            <a:off x="990600" y="1371600"/>
            <a:ext cx="7162800" cy="4265295"/>
          </a:xfrm>
          <a:prstGeom prst="rect"/>
          <a:noFill/>
        </p:spPr>
        <p:txBody>
          <a:bodyPr rtlCol="1" wrap="square">
            <a:spAutoFit/>
          </a:bodyPr>
          <a:p>
            <a:pPr algn="ctr" rtl="1">
              <a:lnSpc>
                <a:spcPct val="200000"/>
              </a:lnSpc>
            </a:pPr>
            <a:r>
              <a:rPr b="1" dirty="0" sz="3600" lang="ar-SA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cs typeface="Arial" pitchFamily="34" charset="0"/>
              </a:rPr>
              <a:t>تعريف الاتصال الكلامي(اللفظي)</a:t>
            </a:r>
            <a:r>
              <a:rPr b="1" dirty="0" sz="3600" lang="ar-YE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cs typeface="Arial" pitchFamily="34" charset="0"/>
              </a:rPr>
              <a:t>: </a:t>
            </a:r>
          </a:p>
          <a:p>
            <a:pPr algn="just" rtl="1">
              <a:lnSpc>
                <a:spcPct val="200000"/>
              </a:lnSpc>
            </a:pPr>
            <a:r>
              <a:rPr dirty="0" sz="4800" lang="ar-YE">
                <a:cs typeface="Arial" pitchFamily="34" charset="0"/>
              </a:rPr>
              <a:t>	</a:t>
            </a:r>
            <a:r>
              <a:rPr dirty="0" sz="5400" lang="ar-SA">
                <a:cs typeface="Arial" pitchFamily="34" charset="0"/>
              </a:rPr>
              <a:t>تبادل اللغة المنطوقة من خلال الكلمات.</a:t>
            </a:r>
            <a:endParaRPr dirty="0" sz="5400" lang="ar-YE"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1048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مربع نص 1"/>
          <p:cNvSpPr txBox="1"/>
          <p:nvPr/>
        </p:nvSpPr>
        <p:spPr>
          <a:xfrm>
            <a:off x="304800" y="2895600"/>
            <a:ext cx="8610600" cy="3879075"/>
          </a:xfrm>
          <a:prstGeom prst="rect"/>
          <a:noFill/>
        </p:spPr>
        <p:txBody>
          <a:bodyPr rtlCol="1" wrap="square">
            <a:spAutoFit/>
          </a:bodyPr>
          <a:p>
            <a:pPr algn="just" rtl="1">
              <a:lnSpc>
                <a:spcPct val="200000"/>
              </a:lnSpc>
            </a:pPr>
            <a:r>
              <a:rPr b="1" dirty="0" sz="3200" lang="ar-SA">
                <a:solidFill>
                  <a:prstClr val="black"/>
                </a:solidFill>
              </a:rPr>
              <a:t>اللغة </a:t>
            </a:r>
            <a:r>
              <a:rPr b="1" dirty="0" sz="3200" lang="ar-SA" smtClean="0">
                <a:solidFill>
                  <a:prstClr val="black"/>
                </a:solidFill>
              </a:rPr>
              <a:t>وسيلة تستخدم لإيصال </a:t>
            </a:r>
            <a:r>
              <a:rPr b="1" dirty="0" sz="3200" lang="ar-SA">
                <a:solidFill>
                  <a:prstClr val="black"/>
                </a:solidFill>
              </a:rPr>
              <a:t>المعاني بين البشر، ولولاها لأصبح الاتصال شبه معدوم، فاللغة تشبه النافذة التي تجعلنا نرى العالم ونتعرف على دقائقه المختلفة.</a:t>
            </a:r>
          </a:p>
          <a:p>
            <a:pPr algn="just" rtl="1">
              <a:lnSpc>
                <a:spcPct val="200000"/>
              </a:lnSpc>
            </a:pPr>
            <a:endParaRPr b="1" dirty="0" sz="3200" lang="ar-YE">
              <a:solidFill>
                <a:prstClr val="black"/>
              </a:solidFill>
            </a:endParaRPr>
          </a:p>
        </p:txBody>
      </p:sp>
      <p:sp>
        <p:nvSpPr>
          <p:cNvPr id="1048616" name="مربع نص 2"/>
          <p:cNvSpPr txBox="1"/>
          <p:nvPr/>
        </p:nvSpPr>
        <p:spPr>
          <a:xfrm>
            <a:off x="2286000" y="1614900"/>
            <a:ext cx="5486400" cy="707886"/>
          </a:xfrm>
          <a:prstGeom prst="rect"/>
          <a:noFill/>
        </p:spPr>
        <p:txBody>
          <a:bodyPr rtlCol="1" wrap="square">
            <a:spAutoFit/>
          </a:bodyPr>
          <a:p>
            <a:pPr algn="ctr" rtl="1"/>
            <a:r>
              <a:rPr b="1" dirty="0" sz="4000" lang="ar-SA">
                <a:solidFill>
                  <a:srgbClr val="CA9F6A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ae_AlArabiya" pitchFamily="18" charset="-78"/>
              </a:rPr>
              <a:t>ماهية اللغة وعناصرها:</a:t>
            </a:r>
            <a:endParaRPr dirty="0" sz="4000" lang="ar-YE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r" thruBlk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  <p:bldP spid="10486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52000"/>
            <a:lum/>
          </a:blip>
          <a:srcRect/>
          <a:tile algn="tl" flip="none" sx="100000" sy="100000" tx="0" ty="0"/>
        </a:blipFill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مربع نص 1"/>
          <p:cNvSpPr txBox="1"/>
          <p:nvPr/>
        </p:nvSpPr>
        <p:spPr>
          <a:xfrm>
            <a:off x="762000" y="2286000"/>
            <a:ext cx="7848600" cy="1285240"/>
          </a:xfrm>
          <a:prstGeom prst="rect"/>
          <a:noFill/>
        </p:spPr>
        <p:txBody>
          <a:bodyPr rtlCol="1" wrap="square">
            <a:sp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 algn="ctr" rtl="1"/>
            <a:r>
              <a:rPr b="1" dirty="0" sz="8000" lang="ar-SA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عناصر اللغة</a:t>
            </a:r>
            <a:endParaRPr b="1" dirty="0" sz="8000" lang="ar-YE">
              <a:ln w="11430"/>
              <a:solidFill>
                <a:srgbClr val="000000"/>
              </a:solidFill>
              <a:effectLst>
                <a:outerShdw algn="tl" blurRad="50800" dir="5460000" dist="39000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100">
        <p14:switch dir="l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مربع نص 1"/>
          <p:cNvSpPr txBox="1"/>
          <p:nvPr/>
        </p:nvSpPr>
        <p:spPr>
          <a:xfrm>
            <a:off x="228600" y="1371600"/>
            <a:ext cx="8610600" cy="3539430"/>
          </a:xfrm>
          <a:prstGeom prst="rect"/>
          <a:noFill/>
        </p:spPr>
        <p:txBody>
          <a:bodyPr rtlCol="1" wrap="square">
            <a:spAutoFit/>
          </a:bodyPr>
          <a:p>
            <a:pPr algn="ctr" rtl="1">
              <a:lnSpc>
                <a:spcPct val="200000"/>
              </a:lnSpc>
            </a:pPr>
            <a:r>
              <a:rPr b="1" dirty="0" sz="2800" lang="ar-SA">
                <a:ln w="10541" cmpd="sng">
                  <a:solidFill>
                    <a:srgbClr val="838D9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cs typeface="Arial" pitchFamily="34" charset="0"/>
              </a:rPr>
              <a:t>1- الأصوات</a:t>
            </a:r>
            <a:endParaRPr b="1" dirty="0" sz="2800" lang="ar-YE">
              <a:ln w="10541" cmpd="sng">
                <a:solidFill>
                  <a:srgbClr val="838D9B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cs typeface="Arial" pitchFamily="34" charset="0"/>
            </a:endParaRPr>
          </a:p>
          <a:p>
            <a:pPr algn="just" indent="-457200" marL="457200" rtl="1">
              <a:lnSpc>
                <a:spcPct val="200000"/>
              </a:lnSpc>
              <a:buFont typeface="Wingdings" pitchFamily="2" charset="2"/>
              <a:buChar char="§"/>
            </a:pPr>
            <a:r>
              <a:rPr b="1" dirty="0" sz="2800" lang="ar-SA">
                <a:solidFill>
                  <a:prstClr val="black"/>
                </a:solidFill>
                <a:cs typeface="Arial" pitchFamily="34" charset="0"/>
              </a:rPr>
              <a:t>يتعلم الإنسان الكلام قبل أن يتعلم الكتابة، فالطفل يولد وهو مجهز بنظام لغوي في تركيبته العقلية يساعده على تعلم الأصوات، ثم </a:t>
            </a:r>
            <a:r>
              <a:rPr b="1" dirty="0" sz="2800" lang="ar-SA" smtClean="0">
                <a:solidFill>
                  <a:prstClr val="black"/>
                </a:solidFill>
                <a:cs typeface="Arial" pitchFamily="34" charset="0"/>
              </a:rPr>
              <a:t>النطق بها.</a:t>
            </a:r>
            <a:endParaRPr b="1" dirty="0" sz="2800" lang="ar-SA">
              <a:solidFill>
                <a:prstClr val="black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104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مربع نص 1"/>
          <p:cNvSpPr txBox="1"/>
          <p:nvPr/>
        </p:nvSpPr>
        <p:spPr>
          <a:xfrm>
            <a:off x="228600" y="1371600"/>
            <a:ext cx="8610600" cy="3539430"/>
          </a:xfrm>
          <a:prstGeom prst="rect"/>
          <a:noFill/>
        </p:spPr>
        <p:txBody>
          <a:bodyPr rtlCol="1" wrap="square">
            <a:spAutoFit/>
          </a:bodyPr>
          <a:p>
            <a:pPr algn="ctr" rtl="1">
              <a:lnSpc>
                <a:spcPct val="200000"/>
              </a:lnSpc>
            </a:pPr>
            <a:r>
              <a:rPr b="1" dirty="0" sz="2800" lang="ar-SA" smtClean="0">
                <a:ln w="10541" cmpd="sng">
                  <a:solidFill>
                    <a:srgbClr val="838D9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cs typeface="Arial" pitchFamily="34" charset="0"/>
              </a:rPr>
              <a:t>2- الكلمات</a:t>
            </a:r>
            <a:r>
              <a:rPr b="1" dirty="0" sz="2800" lang="ar-SA">
                <a:ln w="10541" cmpd="sng">
                  <a:solidFill>
                    <a:srgbClr val="838D9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cs typeface="Arial" pitchFamily="34" charset="0"/>
              </a:rPr>
              <a:t>:</a:t>
            </a:r>
            <a:endParaRPr b="1" dirty="0" sz="2800" lang="ar-YE">
              <a:ln w="10541" cmpd="sng">
                <a:solidFill>
                  <a:srgbClr val="838D9B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cs typeface="Arial" pitchFamily="34" charset="0"/>
            </a:endParaRPr>
          </a:p>
          <a:p>
            <a:pPr algn="just" indent="-457200" marL="457200" rtl="1">
              <a:lnSpc>
                <a:spcPct val="200000"/>
              </a:lnSpc>
              <a:buFont typeface="Wingdings" pitchFamily="2" charset="2"/>
              <a:buChar char="§"/>
            </a:pPr>
            <a:r>
              <a:rPr b="1" dirty="0" sz="2800" lang="ar-SA">
                <a:solidFill>
                  <a:prstClr val="black"/>
                </a:solidFill>
                <a:cs typeface="Arial" pitchFamily="34" charset="0"/>
              </a:rPr>
              <a:t>هي أهم عناصر اللغة المنطوقة نستخدمها لنعبّر </a:t>
            </a:r>
            <a:r>
              <a:rPr b="1" dirty="0" sz="2800" lang="ar-SA" smtClean="0">
                <a:solidFill>
                  <a:prstClr val="black"/>
                </a:solidFill>
                <a:cs typeface="Arial" pitchFamily="34" charset="0"/>
              </a:rPr>
              <a:t>أو </a:t>
            </a:r>
            <a:r>
              <a:rPr b="1" dirty="0" sz="2800" lang="ar-SA">
                <a:solidFill>
                  <a:prstClr val="black"/>
                </a:solidFill>
                <a:cs typeface="Arial" pitchFamily="34" charset="0"/>
              </a:rPr>
              <a:t>نشير إلى الأشياء سواء كانت محسوسة كـ(الكرسي) أو أشياء مجردة (معنوية) كـ(السعادة</a:t>
            </a:r>
            <a:r>
              <a:rPr b="1" dirty="0" sz="2800" lang="ar-SA" smtClean="0">
                <a:solidFill>
                  <a:prstClr val="black"/>
                </a:solidFill>
                <a:cs typeface="Arial" pitchFamily="34" charset="0"/>
              </a:rPr>
              <a:t>).</a:t>
            </a:r>
            <a:endParaRPr b="1" dirty="0" sz="2800" lang="ar-SA">
              <a:solidFill>
                <a:prstClr val="black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048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1048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52000"/>
            <a:lum/>
          </a:blip>
          <a:srcRect/>
          <a:tile algn="tl" flip="none" sx="100000" sy="100000" tx="0" ty="0"/>
        </a:blipFill>
      </p:bgPr>
    </p:bg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مربع نص 1"/>
          <p:cNvSpPr txBox="1"/>
          <p:nvPr/>
        </p:nvSpPr>
        <p:spPr>
          <a:xfrm>
            <a:off x="762000" y="2286000"/>
            <a:ext cx="7848600" cy="1323439"/>
          </a:xfrm>
          <a:prstGeom prst="rect"/>
          <a:noFill/>
        </p:spPr>
        <p:txBody>
          <a:bodyPr rtlCol="1" wrap="square">
            <a:sp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 algn="ctr" defTabSz="914400" eaLnBrk="1" fontAlgn="base" hangingPunct="1" indent="0" latinLnBrk="0" lvl="0" marL="0" marR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8000" i="0" kern="1200" kumimoji="0" lang="ar-SA" noProof="0" normalizeH="0" spc="0" strike="noStrike" u="none">
                <a:ln w="11430"/>
                <a:solidFill>
                  <a:srgbClr val="000000"/>
                </a:soli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عوائق الاتصال الكلامي</a:t>
            </a:r>
            <a:endParaRPr baseline="0" b="1" cap="none" dirty="0" sz="8000" i="0" kern="1200" kumimoji="0" lang="ar-YE" noProof="0" normalizeH="0" spc="0" strike="noStrike" u="none">
              <a:ln w="11430"/>
              <a:solidFill>
                <a:srgbClr val="000000"/>
              </a:solidFill>
              <a:effectLst>
                <a:outerShdw algn="tl" blurRad="50800" dir="5460000" dist="39000">
                  <a:srgbClr val="000000">
                    <a:alpha val="38000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100">
        <p14:switch dir="l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2" grpId="0"/>
    </p:bldLst>
  </p:timing>
</p:sld>
</file>

<file path=ppt/theme/_rels/them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تقنية">
  <a:themeElements>
    <a:clrScheme name="تقنية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تقنية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تقني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dir="t" rig="harsh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وضوح">
  <a:themeElements>
    <a:clrScheme name="وضوح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كلاسيكي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ضو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algn="tl" flip="none" sx="70000" sy="70000" tx="0" ty="0"/>
        </a:blipFill>
      </a:bgFillStyleLst>
    </a:fmtScheme>
  </a:themeElements>
</a:theme>
</file>

<file path=ppt/theme/theme3.xml><?xml version="1.0" encoding="utf-8"?>
<a:theme xmlns:a="http://schemas.openxmlformats.org/drawingml/2006/main" name="ملتقى">
  <a:themeElements>
    <a:clrScheme name="مخصص 1">
      <a:dk1>
        <a:sysClr lastClr="000000" val="windowText"/>
      </a:dk1>
      <a:lt1>
        <a:sysClr lastClr="FFFFFF" val="window"/>
      </a:lt1>
      <a:dk2>
        <a:srgbClr val="FFAFD1"/>
      </a:dk2>
      <a:lt2>
        <a:srgbClr val="D2D2D2"/>
      </a:lt2>
      <a:accent1>
        <a:srgbClr val="FF388C"/>
      </a:accent1>
      <a:accent2>
        <a:srgbClr val="FFC6DC"/>
      </a:accent2>
      <a:accent3>
        <a:srgbClr val="9C007F"/>
      </a:accent3>
      <a:accent4>
        <a:srgbClr val="68007F"/>
      </a:accent4>
      <a:accent5>
        <a:srgbClr val="FF87BA"/>
      </a:accent5>
      <a:accent6>
        <a:srgbClr val="00349E"/>
      </a:accent6>
      <a:hlink>
        <a:srgbClr val="17BBFD"/>
      </a:hlink>
      <a:folHlink>
        <a:srgbClr val="FF79C2"/>
      </a:folHlink>
    </a:clrScheme>
    <a:fontScheme name="ملتقى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ملتقى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4.xml><?xml version="1.0" encoding="utf-8"?>
<a:theme xmlns:a="http://schemas.openxmlformats.org/drawingml/2006/main" name="1_مشربية">
  <a:themeElements>
    <a:clrScheme name="مشربية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5.xml><?xml version="1.0" encoding="utf-8"?>
<a:theme xmlns:a="http://schemas.openxmlformats.org/drawingml/2006/main" name="عرض تقديمي حول إبداع الأفكار">
  <a:themeElements>
    <a:clrScheme name="عرض تقديمي حول إبداع الأفكار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عرض تقديمي حول إبداع الأفكار">
      <a:majorFont>
        <a:latin typeface="Century Gothic"/>
        <a:ea typeface=""/>
        <a:cs typeface="Arial"/>
      </a:majorFont>
      <a:minorFont>
        <a:latin typeface="Century Gothic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2400" i="0" kumimoji="0" lang="en-US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2400" i="0" kumimoji="0" lang="en-US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عرض تقديمي حول إبداع الأفكار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عرض تقديمي حول إبداع الأفكار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عرض تقديمي حول إبداع الأفكار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عرض تقديمي حول إبداع الأفكار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عرض تقديمي حول إبداع الأفكار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ملتقى">
  <a:themeElements>
    <a:clrScheme name="مخصص 1">
      <a:dk1>
        <a:sysClr lastClr="000000" val="windowText"/>
      </a:dk1>
      <a:lt1>
        <a:sysClr lastClr="FFFFFF" val="window"/>
      </a:lt1>
      <a:dk2>
        <a:srgbClr val="FFAFD1"/>
      </a:dk2>
      <a:lt2>
        <a:srgbClr val="D2D2D2"/>
      </a:lt2>
      <a:accent1>
        <a:srgbClr val="FF388C"/>
      </a:accent1>
      <a:accent2>
        <a:srgbClr val="FFC6DC"/>
      </a:accent2>
      <a:accent3>
        <a:srgbClr val="9C007F"/>
      </a:accent3>
      <a:accent4>
        <a:srgbClr val="68007F"/>
      </a:accent4>
      <a:accent5>
        <a:srgbClr val="FF87BA"/>
      </a:accent5>
      <a:accent6>
        <a:srgbClr val="00349E"/>
      </a:accent6>
      <a:hlink>
        <a:srgbClr val="17BBFD"/>
      </a:hlink>
      <a:folHlink>
        <a:srgbClr val="FF79C2"/>
      </a:folHlink>
    </a:clrScheme>
    <a:fontScheme name="ملتقى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ملتقى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7.xml><?xml version="1.0" encoding="utf-8"?>
<a:theme xmlns:a="http://schemas.openxmlformats.org/drawingml/2006/main" name="1_تقنية">
  <a:themeElements>
    <a:clrScheme name="تقنية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تقنية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تقني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dir="t" rig="harsh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4_تقنية">
  <a:themeElements>
    <a:clrScheme name="تقنية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تقنية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تقني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dir="t" rig="harsh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نسق Offic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مخصص 4">
    <a:dk1>
      <a:srgbClr val="000000"/>
    </a:dk1>
    <a:lt1>
      <a:sysClr lastClr="FFFFFF" val="window"/>
    </a:lt1>
    <a:dk2>
      <a:srgbClr val="FFFF00"/>
    </a:dk2>
    <a:lt2>
      <a:srgbClr val="EAEBDE"/>
    </a:lt2>
    <a:accent1>
      <a:srgbClr val="D9D7CF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10.xml><?xml version="1.0" encoding="utf-8"?>
<a:themeOverride xmlns:a="http://schemas.openxmlformats.org/drawingml/2006/main">
  <a:clrScheme name="مخصص 2">
    <a:dk1>
      <a:srgbClr val="000000"/>
    </a:dk1>
    <a:lt1>
      <a:srgbClr val="FDF5D5"/>
    </a:lt1>
    <a:dk2>
      <a:srgbClr val="575F6D"/>
    </a:dk2>
    <a:lt2>
      <a:srgbClr val="59150A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1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ppt/theme/themeOverride12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ppt/theme/themeOverride13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ppt/theme/themeOverride2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ppt/theme/themeOverride3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ppt/theme/themeOverride4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مخصص 2">
    <a:dk1>
      <a:srgbClr val="000000"/>
    </a:dk1>
    <a:lt1>
      <a:srgbClr val="FDF5D5"/>
    </a:lt1>
    <a:dk2>
      <a:srgbClr val="575F6D"/>
    </a:dk2>
    <a:lt2>
      <a:srgbClr val="59150A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7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ppt/theme/themeOverride8.xml><?xml version="1.0" encoding="utf-8"?>
<a:themeOverride xmlns:a="http://schemas.openxmlformats.org/drawingml/2006/main">
  <a:clrScheme name="مخصص 3">
    <a:dk1>
      <a:sysClr lastClr="000000" val="windowText"/>
    </a:dk1>
    <a:lt1>
      <a:sysClr lastClr="FFFFFF" val="window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ppt/theme/themeOverride9.xml><?xml version="1.0" encoding="utf-8"?>
<a:themeOverride xmlns:a="http://schemas.openxmlformats.org/drawingml/2006/main">
  <a:clrScheme name="مخصص 2">
    <a:dk1>
      <a:srgbClr val="000000"/>
    </a:dk1>
    <a:lt1>
      <a:srgbClr val="FDF5D5"/>
    </a:lt1>
    <a:dk2>
      <a:srgbClr val="575F6D"/>
    </a:dk2>
    <a:lt2>
      <a:srgbClr val="59150A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Company>Petroleum Development Oman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mu42746</dc:creator>
  <cp:lastModifiedBy>سالم بكير</cp:lastModifiedBy>
  <dcterms:created xsi:type="dcterms:W3CDTF">٢٠٠٦-٠٤-٢٣T٢١:٥٤:٠١Z</dcterms:created>
  <dcterms:modified xsi:type="dcterms:W3CDTF">٢٠٢٣-٠٥-١٦T١٤:٢٤:٥٢Z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TC100690481033</vt:lpwstr>
  </property>
</Properties>
</file>