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 id="2147484183" r:id="rId2"/>
    <p:sldMasterId id="2147484197" r:id="rId3"/>
    <p:sldMasterId id="2147484211" r:id="rId4"/>
    <p:sldMasterId id="2147484239" r:id="rId5"/>
    <p:sldMasterId id="2147484253" r:id="rId6"/>
    <p:sldMasterId id="2147484267" r:id="rId7"/>
    <p:sldMasterId id="2147484281" r:id="rId8"/>
  </p:sldMasterIdLst>
  <p:notesMasterIdLst>
    <p:notesMasterId r:id="rId48"/>
  </p:notesMasterIdLst>
  <p:sldIdLst>
    <p:sldId id="342" r:id="rId9"/>
    <p:sldId id="343" r:id="rId10"/>
    <p:sldId id="344" r:id="rId11"/>
    <p:sldId id="287" r:id="rId12"/>
    <p:sldId id="346" r:id="rId13"/>
    <p:sldId id="347" r:id="rId14"/>
    <p:sldId id="348" r:id="rId15"/>
    <p:sldId id="353" r:id="rId16"/>
    <p:sldId id="354" r:id="rId17"/>
    <p:sldId id="355" r:id="rId18"/>
    <p:sldId id="356" r:id="rId19"/>
    <p:sldId id="357" r:id="rId20"/>
    <p:sldId id="358" r:id="rId21"/>
    <p:sldId id="359" r:id="rId22"/>
    <p:sldId id="360" r:id="rId23"/>
    <p:sldId id="362" r:id="rId24"/>
    <p:sldId id="363" r:id="rId25"/>
    <p:sldId id="364" r:id="rId26"/>
    <p:sldId id="367" r:id="rId27"/>
    <p:sldId id="368" r:id="rId28"/>
    <p:sldId id="389"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5" r:id="rId43"/>
    <p:sldId id="386" r:id="rId44"/>
    <p:sldId id="387" r:id="rId45"/>
    <p:sldId id="388" r:id="rId46"/>
    <p:sldId id="383" r:id="rId4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D3C"/>
    <a:srgbClr val="A00000"/>
    <a:srgbClr val="DBBD99"/>
    <a:srgbClr val="CA9F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58" autoAdjust="0"/>
    <p:restoredTop sz="94660"/>
  </p:normalViewPr>
  <p:slideViewPr>
    <p:cSldViewPr>
      <p:cViewPr>
        <p:scale>
          <a:sx n="60" d="100"/>
          <a:sy n="60" d="100"/>
        </p:scale>
        <p:origin x="-1896"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652C388-F16E-444A-9402-1FBD9A84C7A1}" type="datetimeFigureOut">
              <a:rPr lang="ar-SA" smtClean="0"/>
              <a:t>21/07/44</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C907FA7-42D5-4F87-8C5C-22B9C5086F54}" type="slidenum">
              <a:rPr lang="ar-SA" smtClean="0"/>
              <a:t>‹#›</a:t>
            </a:fld>
            <a:endParaRPr lang="ar-SA"/>
          </a:p>
        </p:txBody>
      </p:sp>
    </p:spTree>
    <p:extLst>
      <p:ext uri="{BB962C8B-B14F-4D97-AF65-F5344CB8AC3E}">
        <p14:creationId xmlns:p14="http://schemas.microsoft.com/office/powerpoint/2010/main" val="15180557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شكل حر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endParaRPr lang="en-GB"/>
          </a:p>
        </p:txBody>
      </p:sp>
      <p:sp>
        <p:nvSpPr>
          <p:cNvPr id="19" name="عنصر نائب للتذييل 18"/>
          <p:cNvSpPr>
            <a:spLocks noGrp="1"/>
          </p:cNvSpPr>
          <p:nvPr>
            <p:ph type="ftr" sz="quarter" idx="11"/>
          </p:nvPr>
        </p:nvSpPr>
        <p:spPr/>
        <p:txBody>
          <a:bodyPr/>
          <a:lstStyle/>
          <a:p>
            <a:endParaRPr lang="en-GB"/>
          </a:p>
        </p:txBody>
      </p:sp>
      <p:sp>
        <p:nvSpPr>
          <p:cNvPr id="27" name="عنصر نائب لرقم الشريحة 26"/>
          <p:cNvSpPr>
            <a:spLocks noGrp="1"/>
          </p:cNvSpPr>
          <p:nvPr>
            <p:ph type="sldNum" sz="quarter" idx="12"/>
          </p:nvPr>
        </p:nvSpPr>
        <p:spPr/>
        <p:txBody>
          <a:bodyPr/>
          <a:lstStyle/>
          <a:p>
            <a:fld id="{2F6D7A00-0473-4316-85AC-B59AADDF17E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4C42CCD8-8005-4F9E-93C8-9C80F2D24F0C}" type="slidenum">
              <a:rPr lang="en-GB" smtClean="0"/>
              <a:pPr/>
              <a:t>‹#›</a:t>
            </a:fld>
            <a:endParaRPr lang="en-GB"/>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4"/>
          <p:cNvSpPr>
            <a:spLocks noGrp="1" noChangeArrowheads="1"/>
          </p:cNvSpPr>
          <p:nvPr>
            <p:ph type="dt" sz="half" idx="10"/>
          </p:nvPr>
        </p:nvSpPr>
        <p:spPr/>
        <p:txBody>
          <a:bodyPr/>
          <a:lstStyle>
            <a:lvl1pPr algn="l" rtl="0">
              <a:defRPr/>
            </a:lvl1pPr>
          </a:lstStyle>
          <a:p>
            <a:pPr>
              <a:defRPr/>
            </a:pPr>
            <a:endParaRPr lang="en-US"/>
          </a:p>
        </p:txBody>
      </p:sp>
      <p:sp>
        <p:nvSpPr>
          <p:cNvPr id="5" name="Rectangle 5"/>
          <p:cNvSpPr>
            <a:spLocks noGrp="1" noChangeArrowheads="1"/>
          </p:cNvSpPr>
          <p:nvPr>
            <p:ph type="ftr" sz="quarter" idx="11"/>
          </p:nvPr>
        </p:nvSpPr>
        <p:spPr/>
        <p:txBody>
          <a:bodyPr/>
          <a:lstStyle>
            <a:lvl1pPr rtl="0">
              <a:defRPr/>
            </a:lvl1pPr>
          </a:lstStyle>
          <a:p>
            <a:pPr>
              <a:defRPr/>
            </a:pPr>
            <a:endParaRPr lang="en-US"/>
          </a:p>
        </p:txBody>
      </p:sp>
      <p:sp>
        <p:nvSpPr>
          <p:cNvPr id="6" name="Rectangle 6"/>
          <p:cNvSpPr>
            <a:spLocks noGrp="1" noChangeArrowheads="1"/>
          </p:cNvSpPr>
          <p:nvPr>
            <p:ph type="sldNum" sz="quarter" idx="12"/>
          </p:nvPr>
        </p:nvSpPr>
        <p:spPr/>
        <p:txBody>
          <a:bodyPr/>
          <a:lstStyle>
            <a:lvl1pPr rtl="0">
              <a:defRPr/>
            </a:lvl1pPr>
          </a:lstStyle>
          <a:p>
            <a:pPr>
              <a:defRPr/>
            </a:pPr>
            <a:fld id="{E746131A-3184-4623-B77A-38236E2043A5}" type="slidenum">
              <a:rPr lang="ar-SA"/>
              <a:pPr>
                <a:defRPr/>
              </a:pPr>
              <a:t>‹#›</a:t>
            </a:fld>
            <a:endParaRPr lang="en-US"/>
          </a:p>
        </p:txBody>
      </p:sp>
    </p:spTree>
    <p:extLst>
      <p:ext uri="{BB962C8B-B14F-4D97-AF65-F5344CB8AC3E}">
        <p14:creationId xmlns:p14="http://schemas.microsoft.com/office/powerpoint/2010/main" val="226765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5206246E-664D-43AA-9ECC-2A92EB91016A}"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0813115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68153705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78640021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7624729"/>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81711335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6795953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18789560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0122992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D5880192-30D5-42BB-A155-D1C2A66AC19E}"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7025417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78655575"/>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78088955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306649824"/>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13411663"/>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68463668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3363743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38818598"/>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44801334"/>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82750222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شكل حر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5E5FC092-2CDC-4457-A1B8-7B709D6F79C3}"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31416167"/>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1006026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76569103"/>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693997846"/>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8097839"/>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2198303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12944675"/>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806047108"/>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08637003"/>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5575488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5BC76B99-8855-44A3-A520-8F26BF7B0B98}"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26769235"/>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220754074"/>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21154369"/>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88684873"/>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248933273"/>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490666637"/>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976932507"/>
      </p:ext>
    </p:extLst>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69440164"/>
      </p:ext>
    </p:extLst>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248539319"/>
      </p:ext>
    </p:extLst>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24098881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endParaRPr lang="en-GB"/>
          </a:p>
        </p:txBody>
      </p:sp>
      <p:sp>
        <p:nvSpPr>
          <p:cNvPr id="8" name="عنصر نائب للتذييل 7"/>
          <p:cNvSpPr>
            <a:spLocks noGrp="1"/>
          </p:cNvSpPr>
          <p:nvPr>
            <p:ph type="ftr" sz="quarter" idx="11"/>
          </p:nvPr>
        </p:nvSpPr>
        <p:spPr/>
        <p:txBody>
          <a:bodyPr/>
          <a:lstStyle/>
          <a:p>
            <a:endParaRPr lang="en-GB"/>
          </a:p>
        </p:txBody>
      </p:sp>
      <p:sp>
        <p:nvSpPr>
          <p:cNvPr id="9" name="عنصر نائب لرقم الشريحة 8"/>
          <p:cNvSpPr>
            <a:spLocks noGrp="1"/>
          </p:cNvSpPr>
          <p:nvPr>
            <p:ph type="sldNum" sz="quarter" idx="12"/>
          </p:nvPr>
        </p:nvSpPr>
        <p:spPr/>
        <p:txBody>
          <a:bodyPr/>
          <a:lstStyle/>
          <a:p>
            <a:fld id="{8128BD85-E13C-4A2F-8CE7-1016178CE3B3}" type="slidenum">
              <a:rPr lang="en-GB" smtClean="0"/>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376843084"/>
      </p:ext>
    </p:extLst>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88AB1F8E-1A44-43A7-BD43-2C012AB9AECF}"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23054083"/>
      </p:ext>
    </p:extLst>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E04C8A6-0032-4F51-8A25-71D95C89000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054155514"/>
      </p:ext>
    </p:extLst>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8ADAA04C-CD55-4AA4-8230-B7D3691B16D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027699273"/>
      </p:ext>
    </p:extLst>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74F92ED-CF01-475E-A776-605A1E0E9B3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754016783"/>
      </p:ext>
    </p:extLst>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DAA03011-FAF2-4C07-BAA7-82F411B811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72691797"/>
      </p:ext>
    </p:extLst>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3968094E-ED2C-4578-A2B3-B7F6E64F26C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22606592"/>
      </p:ext>
    </p:extLst>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DFF908DF-5D13-49E9-BF7D-0BA3E686E275}"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15371638"/>
      </p:ext>
    </p:extLst>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5932F79C-C77D-4D53-AB61-A1F688403AA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28285660"/>
      </p:ext>
    </p:extLst>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19E66C4E-2BFB-4C94-A1FD-1805B2457368}"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02884192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endParaRPr lang="en-GB"/>
          </a:p>
        </p:txBody>
      </p:sp>
      <p:sp>
        <p:nvSpPr>
          <p:cNvPr id="8" name="عنصر نائب لرقم الشريحة 7"/>
          <p:cNvSpPr>
            <a:spLocks noGrp="1"/>
          </p:cNvSpPr>
          <p:nvPr>
            <p:ph type="sldNum" sz="quarter" idx="11"/>
          </p:nvPr>
        </p:nvSpPr>
        <p:spPr/>
        <p:txBody>
          <a:bodyPr/>
          <a:lstStyle/>
          <a:p>
            <a:fld id="{B12B48ED-58EB-48EB-A0A6-65A316837511}" type="slidenum">
              <a:rPr lang="en-GB" smtClean="0"/>
              <a:pPr/>
              <a:t>‹#›</a:t>
            </a:fld>
            <a:endParaRPr lang="en-GB"/>
          </a:p>
        </p:txBody>
      </p:sp>
      <p:sp>
        <p:nvSpPr>
          <p:cNvPr id="9" name="عنصر نائب للتذييل 8"/>
          <p:cNvSpPr>
            <a:spLocks noGrp="1"/>
          </p:cNvSpPr>
          <p:nvPr>
            <p:ph type="ftr" sz="quarter" idx="12"/>
          </p:nvPr>
        </p:nvSpPr>
        <p:spPr/>
        <p:txBody>
          <a:bodyPr/>
          <a:lstStyle/>
          <a:p>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AB0AB6C0-FC98-45FF-9CC4-697E73921228}"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899459499"/>
      </p:ext>
    </p:extLst>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5161FF93-B572-4A1F-AC39-509094DB45B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9207299"/>
      </p:ext>
    </p:extLst>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2256CB5-25CA-4AAF-9809-A93A68509BA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353580262"/>
      </p:ext>
    </p:extLst>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3FCF040B-5238-4D6E-8B76-8FA7DE401F9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366943939"/>
      </p:ext>
    </p:extLst>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55362655"/>
      </p:ext>
    </p:extLst>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305373157"/>
      </p:ext>
    </p:extLst>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34856001"/>
      </p:ext>
    </p:extLst>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545320675"/>
      </p:ext>
    </p:extLst>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577482029"/>
      </p:ext>
    </p:extLst>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24565076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endParaRPr lang="en-GB"/>
          </a:p>
        </p:txBody>
      </p:sp>
      <p:sp>
        <p:nvSpPr>
          <p:cNvPr id="3" name="عنصر نائب للتذييل 2"/>
          <p:cNvSpPr>
            <a:spLocks noGrp="1"/>
          </p:cNvSpPr>
          <p:nvPr>
            <p:ph type="ftr" sz="quarter" idx="11"/>
          </p:nvPr>
        </p:nvSpPr>
        <p:spPr/>
        <p:txBody>
          <a:bodyPr/>
          <a:lstStyle/>
          <a:p>
            <a:endParaRPr lang="en-GB"/>
          </a:p>
        </p:txBody>
      </p:sp>
      <p:sp>
        <p:nvSpPr>
          <p:cNvPr id="4" name="عنصر نائب لرقم الشريحة 3"/>
          <p:cNvSpPr>
            <a:spLocks noGrp="1"/>
          </p:cNvSpPr>
          <p:nvPr>
            <p:ph type="sldNum" sz="quarter" idx="12"/>
          </p:nvPr>
        </p:nvSpPr>
        <p:spPr/>
        <p:txBody>
          <a:bodyPr/>
          <a:lstStyle/>
          <a:p>
            <a:fld id="{219759D7-263F-4D41-BCDE-041D7DA05FCA}" type="slidenum">
              <a:rPr lang="en-GB" smtClean="0"/>
              <a:pPr/>
              <a:t>‹#›</a:t>
            </a:fld>
            <a:endParaRPr 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45035989"/>
      </p:ext>
    </p:extLst>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802956100"/>
      </p:ext>
    </p:extLst>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407222412"/>
      </p:ext>
    </p:extLst>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11034119"/>
      </p:ext>
    </p:extLst>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455930910"/>
      </p:ext>
    </p:extLst>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770782448"/>
      </p:ext>
    </p:extLst>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094185106"/>
      </p:ext>
    </p:extLst>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r>
              <a:rPr lang="ar-SA"/>
              <a:t>عنوان الشريجة الرئيسية </a:t>
            </a:r>
          </a:p>
        </p:txBody>
      </p:sp>
      <p:sp>
        <p:nvSpPr>
          <p:cNvPr id="3090" name="Rectangle 18"/>
          <p:cNvSpPr>
            <a:spLocks noGrp="1" noChangeArrowheads="1"/>
          </p:cNvSpPr>
          <p:nvPr>
            <p:ph type="subTitle" sz="quarter" idx="1"/>
          </p:nvPr>
        </p:nvSpPr>
        <p:spPr>
          <a:xfrm>
            <a:off x="1371600" y="3352800"/>
            <a:ext cx="6477000" cy="457200"/>
          </a:xfrm>
          <a:ln w="12700"/>
        </p:spPr>
        <p:txBody>
          <a:bodyPr lIns="91440" tIns="0" rIns="91440" bIns="0"/>
          <a:lstStyle>
            <a:lvl1pPr marL="0" indent="0">
              <a:spcBef>
                <a:spcPct val="0"/>
              </a:spcBef>
              <a:buClrTx/>
              <a:buFontTx/>
              <a:buNone/>
              <a:defRPr/>
            </a:lvl1pPr>
          </a:lstStyle>
          <a:p>
            <a:r>
              <a:rPr lang="ar-SA"/>
              <a:t>العنوان الفرعي</a:t>
            </a:r>
          </a:p>
        </p:txBody>
      </p:sp>
      <p:sp>
        <p:nvSpPr>
          <p:cNvPr id="4" name="Rectangle 29"/>
          <p:cNvSpPr>
            <a:spLocks noGrp="1" noChangeArrowheads="1"/>
          </p:cNvSpPr>
          <p:nvPr>
            <p:ph type="dt" sz="half" idx="10"/>
          </p:nvPr>
        </p:nvSpPr>
        <p:spPr/>
        <p:txBody>
          <a:bodyPr/>
          <a:lstStyle>
            <a:lvl1pPr>
              <a:defRPr/>
            </a:lvl1pPr>
          </a:lstStyle>
          <a:p>
            <a:pPr>
              <a:defRPr/>
            </a:pPr>
            <a:endParaRPr lang="ar-SA">
              <a:solidFill>
                <a:srgbClr val="000000"/>
              </a:solidFill>
            </a:endParaRPr>
          </a:p>
        </p:txBody>
      </p:sp>
      <p:sp>
        <p:nvSpPr>
          <p:cNvPr id="5" name="Rectangle 30"/>
          <p:cNvSpPr>
            <a:spLocks noGrp="1" noChangeArrowheads="1"/>
          </p:cNvSpPr>
          <p:nvPr>
            <p:ph type="ftr" sz="quarter" idx="11"/>
          </p:nvPr>
        </p:nvSpPr>
        <p:spPr/>
        <p:txBody>
          <a:bodyPr/>
          <a:lstStyle>
            <a:lvl1pPr>
              <a:defRPr/>
            </a:lvl1pPr>
          </a:lstStyle>
          <a:p>
            <a:pPr>
              <a:defRPr/>
            </a:pPr>
            <a:endParaRPr lang="ar-SA">
              <a:solidFill>
                <a:srgbClr val="000000"/>
              </a:solidFill>
            </a:endParaRPr>
          </a:p>
        </p:txBody>
      </p:sp>
      <p:sp>
        <p:nvSpPr>
          <p:cNvPr id="6" name="Rectangle 31"/>
          <p:cNvSpPr>
            <a:spLocks noGrp="1" noChangeArrowheads="1"/>
          </p:cNvSpPr>
          <p:nvPr>
            <p:ph type="sldNum" sz="quarter" idx="12"/>
          </p:nvPr>
        </p:nvSpPr>
        <p:spPr/>
        <p:txBody>
          <a:bodyPr/>
          <a:lstStyle>
            <a:lvl1pPr>
              <a:defRPr/>
            </a:lvl1pPr>
          </a:lstStyle>
          <a:p>
            <a:pPr>
              <a:defRPr/>
            </a:pPr>
            <a:fld id="{E3EE3302-9D4D-4EC9-88F4-4326B2AD680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945810209"/>
      </p:ext>
    </p:extLst>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75EABE95-A6D9-49E6-81CA-302EC958381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519397392"/>
      </p:ext>
    </p:extLst>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B139B4B3-5BEC-4570-B0F9-6BC1CB0D0312}"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15497242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a:xfrm>
            <a:off x="8156448" y="6422064"/>
            <a:ext cx="762000" cy="365125"/>
          </a:xfrm>
        </p:spPr>
        <p:txBody>
          <a:bodyPr/>
          <a:lstStyle/>
          <a:p>
            <a:fld id="{B42F2472-F294-410D-B335-07279F1FB10F}" type="slidenum">
              <a:rPr lang="en-GB" smtClean="0"/>
              <a:pPr/>
              <a:t>‹#›</a:t>
            </a:fld>
            <a:endParaRPr lang="en-GB"/>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A5848CE7-FF36-4F9D-A5E2-6094D7FC07E0}"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239854935"/>
      </p:ext>
    </p:extLst>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8"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9" name="Rectangle 26"/>
          <p:cNvSpPr>
            <a:spLocks noGrp="1" noChangeArrowheads="1"/>
          </p:cNvSpPr>
          <p:nvPr>
            <p:ph type="sldNum" sz="quarter" idx="12"/>
          </p:nvPr>
        </p:nvSpPr>
        <p:spPr>
          <a:ln/>
        </p:spPr>
        <p:txBody>
          <a:bodyPr/>
          <a:lstStyle>
            <a:lvl1pPr>
              <a:defRPr/>
            </a:lvl1pPr>
          </a:lstStyle>
          <a:p>
            <a:pPr>
              <a:defRPr/>
            </a:pPr>
            <a:fld id="{EFA3D9E1-94AB-4D59-A36C-35A8222A73F3}"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913019911"/>
      </p:ext>
    </p:extLst>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A6FC819B-A712-4310-AABA-21164663FD27}"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45150213"/>
      </p:ext>
    </p:extLst>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3"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4" name="Rectangle 26"/>
          <p:cNvSpPr>
            <a:spLocks noGrp="1" noChangeArrowheads="1"/>
          </p:cNvSpPr>
          <p:nvPr>
            <p:ph type="sldNum" sz="quarter" idx="12"/>
          </p:nvPr>
        </p:nvSpPr>
        <p:spPr>
          <a:ln/>
        </p:spPr>
        <p:txBody>
          <a:bodyPr/>
          <a:lstStyle>
            <a:lvl1pPr>
              <a:defRPr/>
            </a:lvl1pPr>
          </a:lstStyle>
          <a:p>
            <a:pPr>
              <a:defRPr/>
            </a:pPr>
            <a:fld id="{005C55CA-4B95-4CDC-80D4-3B4DB7695F8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90947456"/>
      </p:ext>
    </p:extLst>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9D58F342-9EA1-4188-9BF8-776D27EAAA7E}"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88886053"/>
      </p:ext>
    </p:extLst>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6"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7" name="Rectangle 26"/>
          <p:cNvSpPr>
            <a:spLocks noGrp="1" noChangeArrowheads="1"/>
          </p:cNvSpPr>
          <p:nvPr>
            <p:ph type="sldNum" sz="quarter" idx="12"/>
          </p:nvPr>
        </p:nvSpPr>
        <p:spPr>
          <a:ln/>
        </p:spPr>
        <p:txBody>
          <a:bodyPr/>
          <a:lstStyle>
            <a:lvl1pPr>
              <a:defRPr/>
            </a:lvl1pPr>
          </a:lstStyle>
          <a:p>
            <a:pPr>
              <a:defRPr/>
            </a:pPr>
            <a:fld id="{F322D1D1-E350-424F-ADD2-8D37E6CDF6C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328567863"/>
      </p:ext>
    </p:extLst>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1F010B28-1D8C-451B-ABE2-C9A8929D5344}"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258666248"/>
      </p:ext>
    </p:extLst>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324600" y="819150"/>
            <a:ext cx="1447800" cy="4819650"/>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1981200" y="819150"/>
            <a:ext cx="4191000" cy="48196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0C25B996-7EEC-4059-9639-871A3D97A75B}"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957671199"/>
      </p:ext>
    </p:extLst>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tbl" preserve="1">
  <p:cSld name="عنوان وجدول">
    <p:spTree>
      <p:nvGrpSpPr>
        <p:cNvPr id="1" name=""/>
        <p:cNvGrpSpPr/>
        <p:nvPr/>
      </p:nvGrpSpPr>
      <p:grpSpPr>
        <a:xfrm>
          <a:off x="0" y="0"/>
          <a:ext cx="0" cy="0"/>
          <a:chOff x="0" y="0"/>
          <a:chExt cx="0" cy="0"/>
        </a:xfrm>
      </p:grpSpPr>
      <p:sp>
        <p:nvSpPr>
          <p:cNvPr id="2" name="عنوان 1"/>
          <p:cNvSpPr>
            <a:spLocks noGrp="1"/>
          </p:cNvSpPr>
          <p:nvPr>
            <p:ph type="title"/>
          </p:nvPr>
        </p:nvSpPr>
        <p:spPr>
          <a:xfrm>
            <a:off x="1981200" y="819150"/>
            <a:ext cx="5791200" cy="533400"/>
          </a:xfrm>
        </p:spPr>
        <p:txBody>
          <a:bodyPr/>
          <a:lstStyle/>
          <a:p>
            <a:r>
              <a:rPr lang="ar-SA" smtClean="0"/>
              <a:t>انقر لتحرير نمط العنوان الرئيسي</a:t>
            </a:r>
            <a:endParaRPr lang="ar-SA"/>
          </a:p>
        </p:txBody>
      </p:sp>
      <p:sp>
        <p:nvSpPr>
          <p:cNvPr id="3" name="عنصر نائب للجدول 2"/>
          <p:cNvSpPr>
            <a:spLocks noGrp="1"/>
          </p:cNvSpPr>
          <p:nvPr>
            <p:ph type="tbl" idx="1"/>
          </p:nvPr>
        </p:nvSpPr>
        <p:spPr>
          <a:xfrm>
            <a:off x="1981200" y="1752600"/>
            <a:ext cx="5791200" cy="3886200"/>
          </a:xfrm>
        </p:spPr>
        <p:txBody>
          <a:bodyPr/>
          <a:lstStyle/>
          <a:p>
            <a:pPr lvl="0"/>
            <a:endParaRPr lang="ar-SA" noProof="0" smtClean="0"/>
          </a:p>
        </p:txBody>
      </p:sp>
      <p:sp>
        <p:nvSpPr>
          <p:cNvPr id="4"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5"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6" name="Rectangle 26"/>
          <p:cNvSpPr>
            <a:spLocks noGrp="1" noChangeArrowheads="1"/>
          </p:cNvSpPr>
          <p:nvPr>
            <p:ph type="sldNum" sz="quarter" idx="12"/>
          </p:nvPr>
        </p:nvSpPr>
        <p:spPr>
          <a:ln/>
        </p:spPr>
        <p:txBody>
          <a:bodyPr/>
          <a:lstStyle>
            <a:lvl1pPr>
              <a:defRPr/>
            </a:lvl1pPr>
          </a:lstStyle>
          <a:p>
            <a:pPr>
              <a:defRPr/>
            </a:pPr>
            <a:fld id="{E3A2B998-6645-469E-B965-F38954E19D56}"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876582578"/>
      </p:ext>
    </p:extLst>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objOnly" preserve="1">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1981200" y="819150"/>
            <a:ext cx="5791200" cy="481965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3" name="Rectangle 24"/>
          <p:cNvSpPr>
            <a:spLocks noGrp="1" noChangeArrowheads="1"/>
          </p:cNvSpPr>
          <p:nvPr>
            <p:ph type="dt" sz="half" idx="10"/>
          </p:nvPr>
        </p:nvSpPr>
        <p:spPr>
          <a:ln/>
        </p:spPr>
        <p:txBody>
          <a:bodyPr/>
          <a:lstStyle>
            <a:lvl1pPr>
              <a:defRPr/>
            </a:lvl1pPr>
          </a:lstStyle>
          <a:p>
            <a:pPr>
              <a:defRPr/>
            </a:pPr>
            <a:endParaRPr lang="ar-SA">
              <a:solidFill>
                <a:srgbClr val="000000"/>
              </a:solidFill>
            </a:endParaRPr>
          </a:p>
        </p:txBody>
      </p:sp>
      <p:sp>
        <p:nvSpPr>
          <p:cNvPr id="4" name="Rectangle 25"/>
          <p:cNvSpPr>
            <a:spLocks noGrp="1" noChangeArrowheads="1"/>
          </p:cNvSpPr>
          <p:nvPr>
            <p:ph type="ftr" sz="quarter" idx="11"/>
          </p:nvPr>
        </p:nvSpPr>
        <p:spPr>
          <a:ln/>
        </p:spPr>
        <p:txBody>
          <a:bodyPr/>
          <a:lstStyle>
            <a:lvl1pPr>
              <a:defRPr/>
            </a:lvl1pPr>
          </a:lstStyle>
          <a:p>
            <a:pPr>
              <a:defRPr/>
            </a:pPr>
            <a:endParaRPr lang="ar-SA">
              <a:solidFill>
                <a:srgbClr val="000000"/>
              </a:solidFill>
            </a:endParaRPr>
          </a:p>
        </p:txBody>
      </p:sp>
      <p:sp>
        <p:nvSpPr>
          <p:cNvPr id="5" name="Rectangle 26"/>
          <p:cNvSpPr>
            <a:spLocks noGrp="1" noChangeArrowheads="1"/>
          </p:cNvSpPr>
          <p:nvPr>
            <p:ph type="sldNum" sz="quarter" idx="12"/>
          </p:nvPr>
        </p:nvSpPr>
        <p:spPr>
          <a:ln/>
        </p:spPr>
        <p:txBody>
          <a:bodyPr/>
          <a:lstStyle>
            <a:lvl1pPr>
              <a:defRPr/>
            </a:lvl1pPr>
          </a:lstStyle>
          <a:p>
            <a:pPr>
              <a:defRPr/>
            </a:pPr>
            <a:fld id="{F1A1F975-68D0-47D0-B509-5ADB19E8F9DA}"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37406053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1EAC7276-C4A7-4374-B9C8-A58BDB4370D2}" type="slidenum">
              <a:rPr lang="en-GB" smtClean="0"/>
              <a:pPr/>
              <a:t>‹#›</a:t>
            </a:fld>
            <a:endParaRPr lang="en-GB"/>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ar-SA" smtClean="0"/>
              <a:t>انقر لتحرير نمط العنوان الثانوي الرئيسي</a:t>
            </a:r>
            <a:endParaRPr lang="ar-SA"/>
          </a:p>
        </p:txBody>
      </p:sp>
      <p:sp>
        <p:nvSpPr>
          <p:cNvPr id="4" name="Rectangle 4"/>
          <p:cNvSpPr>
            <a:spLocks noGrp="1" noChangeArrowheads="1"/>
          </p:cNvSpPr>
          <p:nvPr>
            <p:ph type="dt" sz="half" idx="10"/>
          </p:nvPr>
        </p:nvSpPr>
        <p:spPr/>
        <p:txBody>
          <a:bodyPr/>
          <a:lstStyle>
            <a:lvl1pPr algn="l" rtl="0">
              <a:defRPr/>
            </a:lvl1pPr>
          </a:lstStyle>
          <a:p>
            <a:pPr>
              <a:defRPr/>
            </a:pPr>
            <a:endParaRPr lang="en-US"/>
          </a:p>
        </p:txBody>
      </p:sp>
      <p:sp>
        <p:nvSpPr>
          <p:cNvPr id="5" name="Rectangle 5"/>
          <p:cNvSpPr>
            <a:spLocks noGrp="1" noChangeArrowheads="1"/>
          </p:cNvSpPr>
          <p:nvPr>
            <p:ph type="ftr" sz="quarter" idx="11"/>
          </p:nvPr>
        </p:nvSpPr>
        <p:spPr/>
        <p:txBody>
          <a:bodyPr/>
          <a:lstStyle>
            <a:lvl1pPr rtl="0">
              <a:defRPr/>
            </a:lvl1pPr>
          </a:lstStyle>
          <a:p>
            <a:pPr>
              <a:defRPr/>
            </a:pPr>
            <a:endParaRPr lang="en-US"/>
          </a:p>
        </p:txBody>
      </p:sp>
      <p:sp>
        <p:nvSpPr>
          <p:cNvPr id="6" name="Rectangle 6"/>
          <p:cNvSpPr>
            <a:spLocks noGrp="1" noChangeArrowheads="1"/>
          </p:cNvSpPr>
          <p:nvPr>
            <p:ph type="sldNum" sz="quarter" idx="12"/>
          </p:nvPr>
        </p:nvSpPr>
        <p:spPr/>
        <p:txBody>
          <a:bodyPr/>
          <a:lstStyle>
            <a:lvl1pPr rtl="0">
              <a:defRPr/>
            </a:lvl1pPr>
          </a:lstStyle>
          <a:p>
            <a:pPr>
              <a:defRPr/>
            </a:pPr>
            <a:fld id="{9184C20C-64CE-4D88-A45A-34DD56FD4CF1}" type="slidenum">
              <a:rPr lang="ar-SA"/>
              <a:pPr>
                <a:defRPr/>
              </a:pPr>
              <a:t>‹#›</a:t>
            </a:fld>
            <a:endParaRPr lang="en-US"/>
          </a:p>
        </p:txBody>
      </p:sp>
    </p:spTree>
    <p:extLst>
      <p:ext uri="{BB962C8B-B14F-4D97-AF65-F5344CB8AC3E}">
        <p14:creationId xmlns:p14="http://schemas.microsoft.com/office/powerpoint/2010/main" val="37621256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4"/>
          <p:cNvSpPr>
            <a:spLocks noGrp="1" noChangeArrowheads="1"/>
          </p:cNvSpPr>
          <p:nvPr>
            <p:ph type="dt" sz="half" idx="10"/>
          </p:nvPr>
        </p:nvSpPr>
        <p:spPr/>
        <p:txBody>
          <a:bodyPr/>
          <a:lstStyle>
            <a:lvl1pPr algn="l" rtl="0">
              <a:defRPr/>
            </a:lvl1pPr>
          </a:lstStyle>
          <a:p>
            <a:pPr>
              <a:defRPr/>
            </a:pPr>
            <a:endParaRPr lang="en-US"/>
          </a:p>
        </p:txBody>
      </p:sp>
      <p:sp>
        <p:nvSpPr>
          <p:cNvPr id="5" name="Rectangle 5"/>
          <p:cNvSpPr>
            <a:spLocks noGrp="1" noChangeArrowheads="1"/>
          </p:cNvSpPr>
          <p:nvPr>
            <p:ph type="ftr" sz="quarter" idx="11"/>
          </p:nvPr>
        </p:nvSpPr>
        <p:spPr/>
        <p:txBody>
          <a:bodyPr/>
          <a:lstStyle>
            <a:lvl1pPr rtl="0">
              <a:defRPr/>
            </a:lvl1pPr>
          </a:lstStyle>
          <a:p>
            <a:pPr>
              <a:defRPr/>
            </a:pPr>
            <a:endParaRPr lang="en-US"/>
          </a:p>
        </p:txBody>
      </p:sp>
      <p:sp>
        <p:nvSpPr>
          <p:cNvPr id="6" name="Rectangle 6"/>
          <p:cNvSpPr>
            <a:spLocks noGrp="1" noChangeArrowheads="1"/>
          </p:cNvSpPr>
          <p:nvPr>
            <p:ph type="sldNum" sz="quarter" idx="12"/>
          </p:nvPr>
        </p:nvSpPr>
        <p:spPr/>
        <p:txBody>
          <a:bodyPr/>
          <a:lstStyle>
            <a:lvl1pPr rtl="0">
              <a:defRPr/>
            </a:lvl1pPr>
          </a:lstStyle>
          <a:p>
            <a:pPr>
              <a:defRPr/>
            </a:pPr>
            <a:fld id="{559F06C5-F933-4200-8686-9618ECFAC438}" type="slidenum">
              <a:rPr lang="ar-SA"/>
              <a:pPr>
                <a:defRPr/>
              </a:pPr>
              <a:t>‹#›</a:t>
            </a:fld>
            <a:endParaRPr lang="en-US"/>
          </a:p>
        </p:txBody>
      </p:sp>
    </p:spTree>
    <p:extLst>
      <p:ext uri="{BB962C8B-B14F-4D97-AF65-F5344CB8AC3E}">
        <p14:creationId xmlns:p14="http://schemas.microsoft.com/office/powerpoint/2010/main" val="14623613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smtClean="0"/>
              <a:t>انقر لتحرير أنماط النص الرئيسي</a:t>
            </a:r>
          </a:p>
        </p:txBody>
      </p:sp>
      <p:sp>
        <p:nvSpPr>
          <p:cNvPr id="4" name="Rectangle 4"/>
          <p:cNvSpPr>
            <a:spLocks noGrp="1" noChangeArrowheads="1"/>
          </p:cNvSpPr>
          <p:nvPr>
            <p:ph type="dt" sz="half" idx="10"/>
          </p:nvPr>
        </p:nvSpPr>
        <p:spPr/>
        <p:txBody>
          <a:bodyPr/>
          <a:lstStyle>
            <a:lvl1pPr algn="l" rtl="0">
              <a:defRPr/>
            </a:lvl1pPr>
          </a:lstStyle>
          <a:p>
            <a:pPr>
              <a:defRPr/>
            </a:pPr>
            <a:endParaRPr lang="en-US"/>
          </a:p>
        </p:txBody>
      </p:sp>
      <p:sp>
        <p:nvSpPr>
          <p:cNvPr id="5" name="Rectangle 5"/>
          <p:cNvSpPr>
            <a:spLocks noGrp="1" noChangeArrowheads="1"/>
          </p:cNvSpPr>
          <p:nvPr>
            <p:ph type="ftr" sz="quarter" idx="11"/>
          </p:nvPr>
        </p:nvSpPr>
        <p:spPr/>
        <p:txBody>
          <a:bodyPr/>
          <a:lstStyle>
            <a:lvl1pPr rtl="0">
              <a:defRPr/>
            </a:lvl1pPr>
          </a:lstStyle>
          <a:p>
            <a:pPr>
              <a:defRPr/>
            </a:pPr>
            <a:endParaRPr lang="en-US"/>
          </a:p>
        </p:txBody>
      </p:sp>
      <p:sp>
        <p:nvSpPr>
          <p:cNvPr id="6" name="Rectangle 6"/>
          <p:cNvSpPr>
            <a:spLocks noGrp="1" noChangeArrowheads="1"/>
          </p:cNvSpPr>
          <p:nvPr>
            <p:ph type="sldNum" sz="quarter" idx="12"/>
          </p:nvPr>
        </p:nvSpPr>
        <p:spPr/>
        <p:txBody>
          <a:bodyPr/>
          <a:lstStyle>
            <a:lvl1pPr rtl="0">
              <a:defRPr/>
            </a:lvl1pPr>
          </a:lstStyle>
          <a:p>
            <a:pPr>
              <a:defRPr/>
            </a:pPr>
            <a:fld id="{7E1B7B0D-5884-40C0-8C1A-415B57050571}" type="slidenum">
              <a:rPr lang="ar-SA"/>
              <a:pPr>
                <a:defRPr/>
              </a:pPr>
              <a:t>‹#›</a:t>
            </a:fld>
            <a:endParaRPr lang="en-US"/>
          </a:p>
        </p:txBody>
      </p:sp>
    </p:spTree>
    <p:extLst>
      <p:ext uri="{BB962C8B-B14F-4D97-AF65-F5344CB8AC3E}">
        <p14:creationId xmlns:p14="http://schemas.microsoft.com/office/powerpoint/2010/main" val="239242630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Rectangle 4"/>
          <p:cNvSpPr>
            <a:spLocks noGrp="1" noChangeArrowheads="1"/>
          </p:cNvSpPr>
          <p:nvPr>
            <p:ph type="dt" sz="half" idx="10"/>
          </p:nvPr>
        </p:nvSpPr>
        <p:spPr/>
        <p:txBody>
          <a:bodyPr/>
          <a:lstStyle>
            <a:lvl1pPr algn="l" rtl="0">
              <a:defRPr/>
            </a:lvl1pPr>
          </a:lstStyle>
          <a:p>
            <a:pPr>
              <a:defRPr/>
            </a:pPr>
            <a:endParaRPr lang="en-US"/>
          </a:p>
        </p:txBody>
      </p:sp>
      <p:sp>
        <p:nvSpPr>
          <p:cNvPr id="6" name="Rectangle 5"/>
          <p:cNvSpPr>
            <a:spLocks noGrp="1" noChangeArrowheads="1"/>
          </p:cNvSpPr>
          <p:nvPr>
            <p:ph type="ftr" sz="quarter" idx="11"/>
          </p:nvPr>
        </p:nvSpPr>
        <p:spPr/>
        <p:txBody>
          <a:bodyPr/>
          <a:lstStyle>
            <a:lvl1pPr rtl="0">
              <a:defRPr/>
            </a:lvl1pPr>
          </a:lstStyle>
          <a:p>
            <a:pPr>
              <a:defRPr/>
            </a:pPr>
            <a:endParaRPr lang="en-US"/>
          </a:p>
        </p:txBody>
      </p:sp>
      <p:sp>
        <p:nvSpPr>
          <p:cNvPr id="7" name="Rectangle 6"/>
          <p:cNvSpPr>
            <a:spLocks noGrp="1" noChangeArrowheads="1"/>
          </p:cNvSpPr>
          <p:nvPr>
            <p:ph type="sldNum" sz="quarter" idx="12"/>
          </p:nvPr>
        </p:nvSpPr>
        <p:spPr/>
        <p:txBody>
          <a:bodyPr/>
          <a:lstStyle>
            <a:lvl1pPr rtl="0">
              <a:defRPr/>
            </a:lvl1pPr>
          </a:lstStyle>
          <a:p>
            <a:pPr>
              <a:defRPr/>
            </a:pPr>
            <a:fld id="{85ADD050-8440-43F9-AF9C-86EBDFCFEEC4}" type="slidenum">
              <a:rPr lang="ar-SA"/>
              <a:pPr>
                <a:defRPr/>
              </a:pPr>
              <a:t>‹#›</a:t>
            </a:fld>
            <a:endParaRPr lang="en-US"/>
          </a:p>
        </p:txBody>
      </p:sp>
    </p:spTree>
    <p:extLst>
      <p:ext uri="{BB962C8B-B14F-4D97-AF65-F5344CB8AC3E}">
        <p14:creationId xmlns:p14="http://schemas.microsoft.com/office/powerpoint/2010/main" val="35370949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Rectangle 4"/>
          <p:cNvSpPr>
            <a:spLocks noGrp="1" noChangeArrowheads="1"/>
          </p:cNvSpPr>
          <p:nvPr>
            <p:ph type="dt" sz="half" idx="10"/>
          </p:nvPr>
        </p:nvSpPr>
        <p:spPr/>
        <p:txBody>
          <a:bodyPr/>
          <a:lstStyle>
            <a:lvl1pPr algn="l" rtl="0">
              <a:defRPr/>
            </a:lvl1pPr>
          </a:lstStyle>
          <a:p>
            <a:pPr>
              <a:defRPr/>
            </a:pPr>
            <a:endParaRPr lang="en-US"/>
          </a:p>
        </p:txBody>
      </p:sp>
      <p:sp>
        <p:nvSpPr>
          <p:cNvPr id="8" name="Rectangle 5"/>
          <p:cNvSpPr>
            <a:spLocks noGrp="1" noChangeArrowheads="1"/>
          </p:cNvSpPr>
          <p:nvPr>
            <p:ph type="ftr" sz="quarter" idx="11"/>
          </p:nvPr>
        </p:nvSpPr>
        <p:spPr/>
        <p:txBody>
          <a:bodyPr/>
          <a:lstStyle>
            <a:lvl1pPr rtl="0">
              <a:defRPr/>
            </a:lvl1pPr>
          </a:lstStyle>
          <a:p>
            <a:pPr>
              <a:defRPr/>
            </a:pPr>
            <a:endParaRPr lang="en-US"/>
          </a:p>
        </p:txBody>
      </p:sp>
      <p:sp>
        <p:nvSpPr>
          <p:cNvPr id="9" name="Rectangle 6"/>
          <p:cNvSpPr>
            <a:spLocks noGrp="1" noChangeArrowheads="1"/>
          </p:cNvSpPr>
          <p:nvPr>
            <p:ph type="sldNum" sz="quarter" idx="12"/>
          </p:nvPr>
        </p:nvSpPr>
        <p:spPr/>
        <p:txBody>
          <a:bodyPr/>
          <a:lstStyle>
            <a:lvl1pPr rtl="0">
              <a:defRPr/>
            </a:lvl1pPr>
          </a:lstStyle>
          <a:p>
            <a:pPr>
              <a:defRPr/>
            </a:pPr>
            <a:fld id="{A1B5A70D-6F5A-4E23-A6E6-2BE70E3D3877}" type="slidenum">
              <a:rPr lang="ar-SA"/>
              <a:pPr>
                <a:defRPr/>
              </a:pPr>
              <a:t>‹#›</a:t>
            </a:fld>
            <a:endParaRPr lang="en-US"/>
          </a:p>
        </p:txBody>
      </p:sp>
    </p:spTree>
    <p:extLst>
      <p:ext uri="{BB962C8B-B14F-4D97-AF65-F5344CB8AC3E}">
        <p14:creationId xmlns:p14="http://schemas.microsoft.com/office/powerpoint/2010/main" val="13957095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Rectangle 4"/>
          <p:cNvSpPr>
            <a:spLocks noGrp="1" noChangeArrowheads="1"/>
          </p:cNvSpPr>
          <p:nvPr>
            <p:ph type="dt" sz="half" idx="10"/>
          </p:nvPr>
        </p:nvSpPr>
        <p:spPr/>
        <p:txBody>
          <a:bodyPr/>
          <a:lstStyle>
            <a:lvl1pPr algn="l" rtl="0">
              <a:defRPr/>
            </a:lvl1pPr>
          </a:lstStyle>
          <a:p>
            <a:pPr>
              <a:defRPr/>
            </a:pPr>
            <a:endParaRPr lang="en-US"/>
          </a:p>
        </p:txBody>
      </p:sp>
      <p:sp>
        <p:nvSpPr>
          <p:cNvPr id="4" name="Rectangle 5"/>
          <p:cNvSpPr>
            <a:spLocks noGrp="1" noChangeArrowheads="1"/>
          </p:cNvSpPr>
          <p:nvPr>
            <p:ph type="ftr" sz="quarter" idx="11"/>
          </p:nvPr>
        </p:nvSpPr>
        <p:spPr/>
        <p:txBody>
          <a:bodyPr/>
          <a:lstStyle>
            <a:lvl1pPr rtl="0">
              <a:defRPr/>
            </a:lvl1pPr>
          </a:lstStyle>
          <a:p>
            <a:pPr>
              <a:defRPr/>
            </a:pPr>
            <a:endParaRPr lang="en-US"/>
          </a:p>
        </p:txBody>
      </p:sp>
      <p:sp>
        <p:nvSpPr>
          <p:cNvPr id="5" name="Rectangle 6"/>
          <p:cNvSpPr>
            <a:spLocks noGrp="1" noChangeArrowheads="1"/>
          </p:cNvSpPr>
          <p:nvPr>
            <p:ph type="sldNum" sz="quarter" idx="12"/>
          </p:nvPr>
        </p:nvSpPr>
        <p:spPr/>
        <p:txBody>
          <a:bodyPr/>
          <a:lstStyle>
            <a:lvl1pPr rtl="0">
              <a:defRPr/>
            </a:lvl1pPr>
          </a:lstStyle>
          <a:p>
            <a:pPr>
              <a:defRPr/>
            </a:pPr>
            <a:fld id="{FE897005-9444-4253-BF60-CFE646FA72B9}" type="slidenum">
              <a:rPr lang="ar-SA"/>
              <a:pPr>
                <a:defRPr/>
              </a:pPr>
              <a:t>‹#›</a:t>
            </a:fld>
            <a:endParaRPr lang="en-US"/>
          </a:p>
        </p:txBody>
      </p:sp>
    </p:spTree>
    <p:extLst>
      <p:ext uri="{BB962C8B-B14F-4D97-AF65-F5344CB8AC3E}">
        <p14:creationId xmlns:p14="http://schemas.microsoft.com/office/powerpoint/2010/main" val="4052083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l" rtl="0">
              <a:defRPr/>
            </a:lvl1pPr>
          </a:lstStyle>
          <a:p>
            <a:pPr>
              <a:defRPr/>
            </a:pPr>
            <a:endParaRPr lang="en-US"/>
          </a:p>
        </p:txBody>
      </p:sp>
      <p:sp>
        <p:nvSpPr>
          <p:cNvPr id="3" name="Rectangle 5"/>
          <p:cNvSpPr>
            <a:spLocks noGrp="1" noChangeArrowheads="1"/>
          </p:cNvSpPr>
          <p:nvPr>
            <p:ph type="ftr" sz="quarter" idx="11"/>
          </p:nvPr>
        </p:nvSpPr>
        <p:spPr/>
        <p:txBody>
          <a:bodyPr/>
          <a:lstStyle>
            <a:lvl1pPr rtl="0">
              <a:defRPr/>
            </a:lvl1pPr>
          </a:lstStyle>
          <a:p>
            <a:pPr>
              <a:defRPr/>
            </a:pPr>
            <a:endParaRPr lang="en-US"/>
          </a:p>
        </p:txBody>
      </p:sp>
      <p:sp>
        <p:nvSpPr>
          <p:cNvPr id="4" name="Rectangle 6"/>
          <p:cNvSpPr>
            <a:spLocks noGrp="1" noChangeArrowheads="1"/>
          </p:cNvSpPr>
          <p:nvPr>
            <p:ph type="sldNum" sz="quarter" idx="12"/>
          </p:nvPr>
        </p:nvSpPr>
        <p:spPr/>
        <p:txBody>
          <a:bodyPr/>
          <a:lstStyle>
            <a:lvl1pPr rtl="0">
              <a:defRPr/>
            </a:lvl1pPr>
          </a:lstStyle>
          <a:p>
            <a:pPr>
              <a:defRPr/>
            </a:pPr>
            <a:fld id="{9F16B03A-64E7-4575-AAC3-493B581A6D27}" type="slidenum">
              <a:rPr lang="ar-SA"/>
              <a:pPr>
                <a:defRPr/>
              </a:pPr>
              <a:t>‹#›</a:t>
            </a:fld>
            <a:endParaRPr lang="en-US"/>
          </a:p>
        </p:txBody>
      </p:sp>
    </p:spTree>
    <p:extLst>
      <p:ext uri="{BB962C8B-B14F-4D97-AF65-F5344CB8AC3E}">
        <p14:creationId xmlns:p14="http://schemas.microsoft.com/office/powerpoint/2010/main" val="2101267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4"/>
          <p:cNvSpPr>
            <a:spLocks noGrp="1" noChangeArrowheads="1"/>
          </p:cNvSpPr>
          <p:nvPr>
            <p:ph type="dt" sz="half" idx="10"/>
          </p:nvPr>
        </p:nvSpPr>
        <p:spPr/>
        <p:txBody>
          <a:bodyPr/>
          <a:lstStyle>
            <a:lvl1pPr algn="l" rtl="0">
              <a:defRPr/>
            </a:lvl1pPr>
          </a:lstStyle>
          <a:p>
            <a:pPr>
              <a:defRPr/>
            </a:pPr>
            <a:endParaRPr lang="en-US"/>
          </a:p>
        </p:txBody>
      </p:sp>
      <p:sp>
        <p:nvSpPr>
          <p:cNvPr id="6" name="Rectangle 5"/>
          <p:cNvSpPr>
            <a:spLocks noGrp="1" noChangeArrowheads="1"/>
          </p:cNvSpPr>
          <p:nvPr>
            <p:ph type="ftr" sz="quarter" idx="11"/>
          </p:nvPr>
        </p:nvSpPr>
        <p:spPr/>
        <p:txBody>
          <a:bodyPr/>
          <a:lstStyle>
            <a:lvl1pPr rtl="0">
              <a:defRPr/>
            </a:lvl1pPr>
          </a:lstStyle>
          <a:p>
            <a:pPr>
              <a:defRPr/>
            </a:pPr>
            <a:endParaRPr lang="en-US"/>
          </a:p>
        </p:txBody>
      </p:sp>
      <p:sp>
        <p:nvSpPr>
          <p:cNvPr id="7" name="Rectangle 6"/>
          <p:cNvSpPr>
            <a:spLocks noGrp="1" noChangeArrowheads="1"/>
          </p:cNvSpPr>
          <p:nvPr>
            <p:ph type="sldNum" sz="quarter" idx="12"/>
          </p:nvPr>
        </p:nvSpPr>
        <p:spPr/>
        <p:txBody>
          <a:bodyPr/>
          <a:lstStyle>
            <a:lvl1pPr rtl="0">
              <a:defRPr/>
            </a:lvl1pPr>
          </a:lstStyle>
          <a:p>
            <a:pPr>
              <a:defRPr/>
            </a:pPr>
            <a:fld id="{549D5C56-FDB8-41E5-91E0-9AADE63D1697}" type="slidenum">
              <a:rPr lang="ar-SA"/>
              <a:pPr>
                <a:defRPr/>
              </a:pPr>
              <a:t>‹#›</a:t>
            </a:fld>
            <a:endParaRPr lang="en-US"/>
          </a:p>
        </p:txBody>
      </p:sp>
    </p:spTree>
    <p:extLst>
      <p:ext uri="{BB962C8B-B14F-4D97-AF65-F5344CB8AC3E}">
        <p14:creationId xmlns:p14="http://schemas.microsoft.com/office/powerpoint/2010/main" val="35773900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Rectangle 4"/>
          <p:cNvSpPr>
            <a:spLocks noGrp="1" noChangeArrowheads="1"/>
          </p:cNvSpPr>
          <p:nvPr>
            <p:ph type="dt" sz="half" idx="10"/>
          </p:nvPr>
        </p:nvSpPr>
        <p:spPr/>
        <p:txBody>
          <a:bodyPr/>
          <a:lstStyle>
            <a:lvl1pPr algn="l" rtl="0">
              <a:defRPr/>
            </a:lvl1pPr>
          </a:lstStyle>
          <a:p>
            <a:pPr>
              <a:defRPr/>
            </a:pPr>
            <a:endParaRPr lang="en-US"/>
          </a:p>
        </p:txBody>
      </p:sp>
      <p:sp>
        <p:nvSpPr>
          <p:cNvPr id="6" name="Rectangle 5"/>
          <p:cNvSpPr>
            <a:spLocks noGrp="1" noChangeArrowheads="1"/>
          </p:cNvSpPr>
          <p:nvPr>
            <p:ph type="ftr" sz="quarter" idx="11"/>
          </p:nvPr>
        </p:nvSpPr>
        <p:spPr/>
        <p:txBody>
          <a:bodyPr/>
          <a:lstStyle>
            <a:lvl1pPr rtl="0">
              <a:defRPr/>
            </a:lvl1pPr>
          </a:lstStyle>
          <a:p>
            <a:pPr>
              <a:defRPr/>
            </a:pPr>
            <a:endParaRPr lang="en-US"/>
          </a:p>
        </p:txBody>
      </p:sp>
      <p:sp>
        <p:nvSpPr>
          <p:cNvPr id="7" name="Rectangle 6"/>
          <p:cNvSpPr>
            <a:spLocks noGrp="1" noChangeArrowheads="1"/>
          </p:cNvSpPr>
          <p:nvPr>
            <p:ph type="sldNum" sz="quarter" idx="12"/>
          </p:nvPr>
        </p:nvSpPr>
        <p:spPr/>
        <p:txBody>
          <a:bodyPr/>
          <a:lstStyle>
            <a:lvl1pPr rtl="0">
              <a:defRPr/>
            </a:lvl1pPr>
          </a:lstStyle>
          <a:p>
            <a:pPr>
              <a:defRPr/>
            </a:pPr>
            <a:fld id="{F23EC618-BE02-4794-BB30-7A5D0C4A2F2B}" type="slidenum">
              <a:rPr lang="ar-SA"/>
              <a:pPr>
                <a:defRPr/>
              </a:pPr>
              <a:t>‹#›</a:t>
            </a:fld>
            <a:endParaRPr lang="en-US"/>
          </a:p>
        </p:txBody>
      </p:sp>
    </p:spTree>
    <p:extLst>
      <p:ext uri="{BB962C8B-B14F-4D97-AF65-F5344CB8AC3E}">
        <p14:creationId xmlns:p14="http://schemas.microsoft.com/office/powerpoint/2010/main" val="201034525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4"/>
          <p:cNvSpPr>
            <a:spLocks noGrp="1" noChangeArrowheads="1"/>
          </p:cNvSpPr>
          <p:nvPr>
            <p:ph type="dt" sz="half" idx="10"/>
          </p:nvPr>
        </p:nvSpPr>
        <p:spPr/>
        <p:txBody>
          <a:bodyPr/>
          <a:lstStyle>
            <a:lvl1pPr algn="l" rtl="0">
              <a:defRPr/>
            </a:lvl1pPr>
          </a:lstStyle>
          <a:p>
            <a:pPr>
              <a:defRPr/>
            </a:pPr>
            <a:endParaRPr lang="en-US"/>
          </a:p>
        </p:txBody>
      </p:sp>
      <p:sp>
        <p:nvSpPr>
          <p:cNvPr id="5" name="Rectangle 5"/>
          <p:cNvSpPr>
            <a:spLocks noGrp="1" noChangeArrowheads="1"/>
          </p:cNvSpPr>
          <p:nvPr>
            <p:ph type="ftr" sz="quarter" idx="11"/>
          </p:nvPr>
        </p:nvSpPr>
        <p:spPr/>
        <p:txBody>
          <a:bodyPr/>
          <a:lstStyle>
            <a:lvl1pPr rtl="0">
              <a:defRPr/>
            </a:lvl1pPr>
          </a:lstStyle>
          <a:p>
            <a:pPr>
              <a:defRPr/>
            </a:pPr>
            <a:endParaRPr lang="en-US"/>
          </a:p>
        </p:txBody>
      </p:sp>
      <p:sp>
        <p:nvSpPr>
          <p:cNvPr id="6" name="Rectangle 6"/>
          <p:cNvSpPr>
            <a:spLocks noGrp="1" noChangeArrowheads="1"/>
          </p:cNvSpPr>
          <p:nvPr>
            <p:ph type="sldNum" sz="quarter" idx="12"/>
          </p:nvPr>
        </p:nvSpPr>
        <p:spPr/>
        <p:txBody>
          <a:bodyPr/>
          <a:lstStyle>
            <a:lvl1pPr rtl="0">
              <a:defRPr/>
            </a:lvl1pPr>
          </a:lstStyle>
          <a:p>
            <a:pPr>
              <a:defRPr/>
            </a:pPr>
            <a:fld id="{C312B1BA-539B-4CE8-B55E-ECAD06ABF9F1}" type="slidenum">
              <a:rPr lang="ar-SA"/>
              <a:pPr>
                <a:defRPr/>
              </a:pPr>
              <a:t>‹#›</a:t>
            </a:fld>
            <a:endParaRPr lang="en-US"/>
          </a:p>
        </p:txBody>
      </p:sp>
    </p:spTree>
    <p:extLst>
      <p:ext uri="{BB962C8B-B14F-4D97-AF65-F5344CB8AC3E}">
        <p14:creationId xmlns:p14="http://schemas.microsoft.com/office/powerpoint/2010/main" val="192689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image" Target="../media/image1.png"/><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image" Target="../media/image1.png"/><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8.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شكل حر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شكل حر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GB"/>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7AFE003-23B6-4199-B166-49682F80533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77253243"/>
      </p:ext>
    </p:extLst>
  </p:cSld>
  <p:clrMap bg1="dk2" tx1="lt1" bg2="dk1"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65707399"/>
      </p:ext>
    </p:extLst>
  </p:cSld>
  <p:clrMap bg1="dk2" tx1="lt1" bg2="dk1"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3066206966"/>
      </p:ext>
    </p:extLst>
  </p:cSld>
  <p:clrMap bg1="dk2" tx1="lt1" bg2="dk1" tx2="lt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 id="2147484223" r:id="rId12"/>
    <p:sldLayoutId id="2147484224"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02ADCC86-D33C-4EFA-A15A-9B9BEE6BF7DC}"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1048026215"/>
      </p:ext>
    </p:extLst>
  </p:cSld>
  <p:clrMap bg1="dk2" tx1="lt1" bg2="dk1" tx2="lt2" accent1="accent1" accent2="accent2" accent3="accent3" accent4="accent4" accent5="accent5" accent6="accent6" hlink="hlink" folHlink="folHlink"/>
  <p:sldLayoutIdLst>
    <p:sldLayoutId id="2147484240"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 id="2147484251" r:id="rId12"/>
    <p:sldLayoutId id="2147484252"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2441779064"/>
      </p:ext>
    </p:extLst>
  </p:cSld>
  <p:clrMap bg1="dk2" tx1="lt1" bg2="dk1" tx2="lt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981200" y="81915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ctr" anchorCtr="0" compatLnSpc="1">
            <a:prstTxWarp prst="textNoShape">
              <a:avLst/>
            </a:prstTxWarp>
          </a:bodyPr>
          <a:lstStyle/>
          <a:p>
            <a:pPr lvl="0"/>
            <a:r>
              <a:rPr lang="ar-SA" smtClean="0"/>
              <a:t>انقر لتحرير نمط عنوان الشريحة الرئيسية</a:t>
            </a:r>
          </a:p>
        </p:txBody>
      </p:sp>
      <p:sp>
        <p:nvSpPr>
          <p:cNvPr id="1027" name="Rectangle 4"/>
          <p:cNvSpPr>
            <a:spLocks noGrp="1" noChangeArrowheads="1"/>
          </p:cNvSpPr>
          <p:nvPr>
            <p:ph type="body" idx="1"/>
          </p:nvPr>
        </p:nvSpPr>
        <p:spPr bwMode="auto">
          <a:xfrm>
            <a:off x="1981200" y="1752600"/>
            <a:ext cx="5791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7" rIns="92075" bIns="46037" numCol="1" anchor="t" anchorCtr="0" compatLnSpc="1">
            <a:prstTxWarp prst="textNoShape">
              <a:avLst/>
            </a:prstTxWarp>
          </a:bodyPr>
          <a:lstStyle/>
          <a:p>
            <a:pPr lvl="0"/>
            <a:r>
              <a:rPr lang="ar-SA" smtClean="0"/>
              <a:t>انقر لتحريرأنماط نص الشريحة الرئيسية</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w="9525">
            <a:noFill/>
            <a:miter lim="800000"/>
            <a:headEnd/>
            <a:tailEnd/>
          </a:ln>
          <a:effec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Gulim" pitchFamily="34" charset="-127"/>
                <a:cs typeface="+mn-cs"/>
              </a:defRPr>
            </a:lvl1pPr>
          </a:lstStyle>
          <a:p>
            <a:pPr>
              <a:defRPr/>
            </a:pPr>
            <a:endParaRPr lang="ar-SA">
              <a:solidFill>
                <a:srgbClr val="000000"/>
              </a:solidFill>
            </a:endParaRP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w="9525">
            <a:noFill/>
            <a:miter lim="800000"/>
            <a:headEnd/>
            <a:tailEnd/>
          </a:ln>
          <a:effec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Gulim" pitchFamily="34" charset="-127"/>
                <a:cs typeface="+mn-cs"/>
              </a:defRPr>
            </a:lvl1pPr>
          </a:lstStyle>
          <a:p>
            <a:pPr>
              <a:defRPr/>
            </a:pPr>
            <a:fld id="{1BCF6F94-7F65-45B1-A95C-238DD9E6846D}" type="slidenum">
              <a:rPr lang="ar-SA">
                <a:solidFill>
                  <a:srgbClr val="000000"/>
                </a:solidFill>
              </a:rPr>
              <a:pPr>
                <a:defRPr/>
              </a:pPr>
              <a:t>‹#›</a:t>
            </a:fld>
            <a:endParaRPr lang="ar-SA">
              <a:solidFill>
                <a:srgbClr val="000000"/>
              </a:solidFill>
            </a:endParaRPr>
          </a:p>
        </p:txBody>
      </p:sp>
    </p:spTree>
    <p:extLst>
      <p:ext uri="{BB962C8B-B14F-4D97-AF65-F5344CB8AC3E}">
        <p14:creationId xmlns:p14="http://schemas.microsoft.com/office/powerpoint/2010/main" val="4198211838"/>
      </p:ext>
    </p:extLst>
  </p:cSld>
  <p:clrMap bg1="dk2" tx1="lt1" bg2="dk1"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Lst>
  <p:transition spd="slow"/>
  <p:txStyles>
    <p:titleStyle>
      <a:lvl1pPr algn="r" rtl="1" eaLnBrk="0" fontAlgn="base" hangingPunct="0">
        <a:lnSpc>
          <a:spcPct val="90000"/>
        </a:lnSpc>
        <a:spcBef>
          <a:spcPct val="0"/>
        </a:spcBef>
        <a:spcAft>
          <a:spcPct val="0"/>
        </a:spcAft>
        <a:defRPr sz="2400" b="1">
          <a:solidFill>
            <a:schemeClr val="bg1"/>
          </a:solidFill>
          <a:latin typeface="+mj-lt"/>
          <a:ea typeface="+mj-ea"/>
          <a:cs typeface="+mj-cs"/>
        </a:defRPr>
      </a:lvl1pPr>
      <a:lvl2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0" fontAlgn="base" hangingPunct="0">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fontAlgn="base">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0" fontAlgn="base" hangingPunct="0">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0" fontAlgn="base" hangingPunct="0">
        <a:spcBef>
          <a:spcPct val="20000"/>
        </a:spcBef>
        <a:spcAft>
          <a:spcPct val="0"/>
        </a:spcAft>
        <a:buClr>
          <a:schemeClr val="bg1"/>
        </a:buClr>
        <a:buChar char="•"/>
        <a:defRPr sz="2200">
          <a:solidFill>
            <a:schemeClr val="bg1"/>
          </a:solidFill>
          <a:latin typeface="+mn-lt"/>
          <a:cs typeface="+mn-cs"/>
        </a:defRPr>
      </a:lvl2pPr>
      <a:lvl3pPr marL="1085850" indent="-228600" algn="r" rtl="1" eaLnBrk="0" fontAlgn="base" hangingPunct="0">
        <a:spcBef>
          <a:spcPct val="20000"/>
        </a:spcBef>
        <a:spcAft>
          <a:spcPct val="0"/>
        </a:spcAft>
        <a:buClr>
          <a:schemeClr val="bg1"/>
        </a:buClr>
        <a:buChar char="•"/>
        <a:defRPr sz="2000">
          <a:solidFill>
            <a:schemeClr val="bg1"/>
          </a:solidFill>
          <a:latin typeface="+mn-lt"/>
          <a:cs typeface="+mn-cs"/>
        </a:defRPr>
      </a:lvl3pPr>
      <a:lvl4pPr marL="1428750" indent="-228600" algn="r" rtl="1" eaLnBrk="0" fontAlgn="base" hangingPunct="0">
        <a:spcBef>
          <a:spcPct val="20000"/>
        </a:spcBef>
        <a:spcAft>
          <a:spcPct val="0"/>
        </a:spcAft>
        <a:buClr>
          <a:schemeClr val="bg1"/>
        </a:buClr>
        <a:buChar char="•"/>
        <a:defRPr sz="2000">
          <a:solidFill>
            <a:schemeClr val="bg1"/>
          </a:solidFill>
          <a:latin typeface="+mn-lt"/>
          <a:cs typeface="+mn-cs"/>
        </a:defRPr>
      </a:lvl4pPr>
      <a:lvl5pPr marL="1771650" indent="-228600" algn="r" rtl="1" eaLnBrk="0" fontAlgn="base" hangingPunct="0">
        <a:spcBef>
          <a:spcPct val="20000"/>
        </a:spcBef>
        <a:spcAft>
          <a:spcPct val="0"/>
        </a:spcAft>
        <a:buClr>
          <a:schemeClr val="bg1"/>
        </a:buClr>
        <a:buChar char="•"/>
        <a:defRPr sz="1600">
          <a:solidFill>
            <a:schemeClr val="bg1"/>
          </a:solidFill>
          <a:latin typeface="+mn-lt"/>
          <a:cs typeface="+mn-cs"/>
        </a:defRPr>
      </a:lvl5pPr>
      <a:lvl6pPr marL="2228850" indent="-228600" algn="r" rtl="1" fontAlgn="base">
        <a:spcBef>
          <a:spcPct val="20000"/>
        </a:spcBef>
        <a:spcAft>
          <a:spcPct val="0"/>
        </a:spcAft>
        <a:buClr>
          <a:schemeClr val="bg1"/>
        </a:buClr>
        <a:buChar char="•"/>
        <a:defRPr sz="1600">
          <a:solidFill>
            <a:schemeClr val="bg1"/>
          </a:solidFill>
          <a:latin typeface="+mn-lt"/>
          <a:cs typeface="+mn-cs"/>
        </a:defRPr>
      </a:lvl6pPr>
      <a:lvl7pPr marL="2686050" indent="-228600" algn="r" rtl="1" fontAlgn="base">
        <a:spcBef>
          <a:spcPct val="20000"/>
        </a:spcBef>
        <a:spcAft>
          <a:spcPct val="0"/>
        </a:spcAft>
        <a:buClr>
          <a:schemeClr val="bg1"/>
        </a:buClr>
        <a:buChar char="•"/>
        <a:defRPr sz="1600">
          <a:solidFill>
            <a:schemeClr val="bg1"/>
          </a:solidFill>
          <a:latin typeface="+mn-lt"/>
          <a:cs typeface="+mn-cs"/>
        </a:defRPr>
      </a:lvl7pPr>
      <a:lvl8pPr marL="3143250" indent="-228600" algn="r" rtl="1" fontAlgn="base">
        <a:spcBef>
          <a:spcPct val="20000"/>
        </a:spcBef>
        <a:spcAft>
          <a:spcPct val="0"/>
        </a:spcAft>
        <a:buClr>
          <a:schemeClr val="bg1"/>
        </a:buClr>
        <a:buChar char="•"/>
        <a:defRPr sz="1600">
          <a:solidFill>
            <a:schemeClr val="bg1"/>
          </a:solidFill>
          <a:latin typeface="+mn-lt"/>
          <a:cs typeface="+mn-cs"/>
        </a:defRPr>
      </a:lvl8pPr>
      <a:lvl9pPr marL="3600450" indent="-228600" algn="r" rtl="1" fontAlgn="base">
        <a:spcBef>
          <a:spcPct val="20000"/>
        </a:spcBef>
        <a:spcAft>
          <a:spcPct val="0"/>
        </a:spcAft>
        <a:buClr>
          <a:schemeClr val="bg1"/>
        </a:buClr>
        <a:buChar char="•"/>
        <a:defRPr sz="1600">
          <a:solidFill>
            <a:schemeClr val="bg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a:defRPr sz="1400">
                <a:solidFill>
                  <a:srgbClr val="000000"/>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1">
              <a:defRPr sz="1400">
                <a:solidFill>
                  <a:srgbClr val="000000"/>
                </a:solidFill>
              </a:defRPr>
            </a:lvl1pPr>
          </a:lstStyle>
          <a:p>
            <a:pPr>
              <a:defRPr/>
            </a:pPr>
            <a:endParaRPr lang="en-US"/>
          </a:p>
        </p:txBody>
      </p:sp>
      <p:sp>
        <p:nvSpPr>
          <p:cNvPr id="1030" name="Rectangle 6"/>
          <p:cNvSpPr>
            <a:spLocks noGrp="1" noChangeArrowheads="1"/>
          </p:cNvSpPr>
          <p:nvPr>
            <p:ph type="sldNum" sz="quarter" idx="4"/>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a:defRPr sz="1400">
                <a:solidFill>
                  <a:srgbClr val="000000"/>
                </a:solidFill>
              </a:defRPr>
            </a:lvl1pPr>
          </a:lstStyle>
          <a:p>
            <a:pPr>
              <a:defRPr/>
            </a:pPr>
            <a:fld id="{AAA4EBF5-D37A-4E2B-AA94-1537963C0295}" type="slidenum">
              <a:rPr lang="ar-SA"/>
              <a:pPr>
                <a:defRPr/>
              </a:pPr>
              <a:t>‹#›</a:t>
            </a:fld>
            <a:endParaRPr lang="en-US"/>
          </a:p>
        </p:txBody>
      </p:sp>
    </p:spTree>
    <p:extLst>
      <p:ext uri="{BB962C8B-B14F-4D97-AF65-F5344CB8AC3E}">
        <p14:creationId xmlns:p14="http://schemas.microsoft.com/office/powerpoint/2010/main" val="3668007248"/>
      </p:ext>
    </p:extLst>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Lst>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r" rtl="1" eaLnBrk="0" fontAlgn="base" hangingPunct="0">
        <a:spcBef>
          <a:spcPct val="20000"/>
        </a:spcBef>
        <a:spcAft>
          <a:spcPct val="0"/>
        </a:spcAft>
        <a:buChar char="•"/>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cs typeface="+mn-cs"/>
        </a:defRPr>
      </a:lvl2pPr>
      <a:lvl3pPr marL="1143000" indent="-228600" algn="r" rtl="1" eaLnBrk="0" fontAlgn="base" hangingPunct="0">
        <a:spcBef>
          <a:spcPct val="20000"/>
        </a:spcBef>
        <a:spcAft>
          <a:spcPct val="0"/>
        </a:spcAft>
        <a:buChar char="•"/>
        <a:defRPr sz="2400">
          <a:solidFill>
            <a:schemeClr val="tx1"/>
          </a:solidFill>
          <a:latin typeface="+mn-lt"/>
          <a:cs typeface="+mn-cs"/>
        </a:defRPr>
      </a:lvl3pPr>
      <a:lvl4pPr marL="1600200" indent="-228600" algn="r" rtl="1" eaLnBrk="0" fontAlgn="base" hangingPunct="0">
        <a:spcBef>
          <a:spcPct val="20000"/>
        </a:spcBef>
        <a:spcAft>
          <a:spcPct val="0"/>
        </a:spcAft>
        <a:buChar char="–"/>
        <a:defRPr sz="2000">
          <a:solidFill>
            <a:schemeClr val="tx1"/>
          </a:solidFill>
          <a:latin typeface="+mn-lt"/>
          <a:cs typeface="+mn-cs"/>
        </a:defRPr>
      </a:lvl4pPr>
      <a:lvl5pPr marL="2057400" indent="-228600" algn="r" rtl="1" eaLnBrk="0" fontAlgn="base" hangingPunct="0">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83.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83.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jpeg"/><Relationship Id="rId1" Type="http://schemas.openxmlformats.org/officeDocument/2006/relationships/slideLayout" Target="../slideLayouts/slideLayout83.x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7.jpeg"/><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7" descr="التواصل"/>
          <p:cNvPicPr>
            <a:picLocks noChangeAspect="1" noChangeArrowheads="1"/>
          </p:cNvPicPr>
          <p:nvPr/>
        </p:nvPicPr>
        <p:blipFill>
          <a:blip r:embed="rId2">
            <a:lum bright="24000"/>
            <a:extLst>
              <a:ext uri="{28A0092B-C50C-407E-A947-70E740481C1C}">
                <a14:useLocalDpi xmlns:a14="http://schemas.microsoft.com/office/drawing/2010/main" val="0"/>
              </a:ext>
            </a:extLst>
          </a:blip>
          <a:srcRect l="7289" r="7062"/>
          <a:stretch>
            <a:fillRect/>
          </a:stretch>
        </p:blipFill>
        <p:spPr bwMode="auto">
          <a:xfrm>
            <a:off x="5935663" y="1844675"/>
            <a:ext cx="2308225"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0" name="WordArt 8"/>
          <p:cNvSpPr>
            <a:spLocks noChangeArrowheads="1" noChangeShapeType="1" noTextEdit="1"/>
          </p:cNvSpPr>
          <p:nvPr/>
        </p:nvSpPr>
        <p:spPr bwMode="auto">
          <a:xfrm>
            <a:off x="1187450" y="1677988"/>
            <a:ext cx="4464050" cy="1390650"/>
          </a:xfrm>
          <a:prstGeom prst="rect">
            <a:avLst/>
          </a:prstGeom>
        </p:spPr>
        <p:txBody>
          <a:bodyPr wrap="none" fromWordArt="1">
            <a:prstTxWarp prst="textPlain">
              <a:avLst>
                <a:gd name="adj" fmla="val 50000"/>
              </a:avLst>
            </a:prstTxWarp>
          </a:bodyPr>
          <a:lstStyle/>
          <a:p>
            <a:pPr algn="ctr" rtl="1"/>
            <a:r>
              <a:rPr lang="ar-SA" sz="7200" b="1" kern="10" dirty="0" smtClean="0">
                <a:ln w="12700">
                  <a:solidFill>
                    <a:srgbClr val="00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raditional Arabic"/>
                <a:cs typeface="Traditional Arabic"/>
              </a:rPr>
              <a:t>الاتصال غير الكلامي</a:t>
            </a:r>
          </a:p>
          <a:p>
            <a:pPr algn="ctr" rtl="1"/>
            <a:r>
              <a:rPr lang="ar-SA" sz="3600" b="1" kern="10" dirty="0" smtClean="0">
                <a:ln w="12700">
                  <a:solidFill>
                    <a:srgbClr val="00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raditional Arabic"/>
                <a:cs typeface="Traditional Arabic"/>
              </a:rPr>
              <a:t>مقرر مهارات الاتصال- المحاضرة الرابعة</a:t>
            </a:r>
          </a:p>
        </p:txBody>
      </p:sp>
      <p:sp>
        <p:nvSpPr>
          <p:cNvPr id="152581" name="Text Box 9"/>
          <p:cNvSpPr txBox="1">
            <a:spLocks noChangeArrowheads="1"/>
          </p:cNvSpPr>
          <p:nvPr/>
        </p:nvSpPr>
        <p:spPr bwMode="auto">
          <a:xfrm>
            <a:off x="1187450" y="3276600"/>
            <a:ext cx="5256213" cy="240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rtl="1">
              <a:lnSpc>
                <a:spcPct val="75000"/>
              </a:lnSpc>
              <a:spcBef>
                <a:spcPct val="50000"/>
              </a:spcBef>
            </a:pPr>
            <a:endParaRPr lang="ar-SA" sz="4000" b="1" dirty="0" smtClean="0">
              <a:solidFill>
                <a:srgbClr val="003399"/>
              </a:solidFill>
              <a:cs typeface="Traditional Arabic" pitchFamily="18" charset="-78"/>
            </a:endParaRPr>
          </a:p>
          <a:p>
            <a:pPr algn="ctr" rtl="1">
              <a:lnSpc>
                <a:spcPct val="75000"/>
              </a:lnSpc>
              <a:spcBef>
                <a:spcPct val="50000"/>
              </a:spcBef>
            </a:pPr>
            <a:r>
              <a:rPr lang="ar-SA" sz="4000" b="1" dirty="0">
                <a:solidFill>
                  <a:srgbClr val="003399"/>
                </a:solidFill>
              </a:rPr>
              <a:t> </a:t>
            </a:r>
            <a:r>
              <a:rPr lang="ar-MA" sz="4000" b="1" dirty="0" smtClean="0">
                <a:solidFill>
                  <a:srgbClr val="003399"/>
                </a:solidFill>
              </a:rPr>
              <a:t>إعداد: </a:t>
            </a:r>
            <a:r>
              <a:rPr lang="ar-SA" sz="4000" b="1" dirty="0" smtClean="0">
                <a:solidFill>
                  <a:srgbClr val="003399"/>
                </a:solidFill>
              </a:rPr>
              <a:t>/ بسام سالم بكير</a:t>
            </a:r>
            <a:endParaRPr lang="ar-MA" sz="4000" b="1" dirty="0" smtClean="0">
              <a:solidFill>
                <a:srgbClr val="003399"/>
              </a:solidFill>
            </a:endParaRPr>
          </a:p>
          <a:p>
            <a:pPr algn="ctr" rtl="1">
              <a:lnSpc>
                <a:spcPct val="75000"/>
              </a:lnSpc>
              <a:spcBef>
                <a:spcPct val="50000"/>
              </a:spcBef>
            </a:pPr>
            <a:endParaRPr lang="ar-MA" sz="4000" b="1" dirty="0" smtClean="0">
              <a:solidFill>
                <a:srgbClr val="003399"/>
              </a:solidFill>
              <a:cs typeface="Traditional Arabic" pitchFamily="18" charset="-78"/>
            </a:endParaRPr>
          </a:p>
          <a:p>
            <a:pPr algn="ctr" rtl="1">
              <a:lnSpc>
                <a:spcPct val="75000"/>
              </a:lnSpc>
              <a:spcBef>
                <a:spcPct val="50000"/>
              </a:spcBef>
            </a:pPr>
            <a:endParaRPr lang="fr-FR" sz="1600" b="1" dirty="0" smtClean="0">
              <a:solidFill>
                <a:srgbClr val="003399"/>
              </a:solidFill>
              <a:cs typeface="Traditional Arabic" pitchFamily="18" charset="-78"/>
            </a:endParaRPr>
          </a:p>
        </p:txBody>
      </p:sp>
    </p:spTree>
    <p:extLst>
      <p:ext uri="{BB962C8B-B14F-4D97-AF65-F5344CB8AC3E}">
        <p14:creationId xmlns:p14="http://schemas.microsoft.com/office/powerpoint/2010/main" val="187400889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867400" y="1844675"/>
            <a:ext cx="2308225"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Rectangle 3"/>
          <p:cNvSpPr>
            <a:spLocks noChangeArrowheads="1"/>
          </p:cNvSpPr>
          <p:nvPr/>
        </p:nvSpPr>
        <p:spPr bwMode="auto">
          <a:xfrm>
            <a:off x="457200" y="1412875"/>
            <a:ext cx="5562600" cy="2123658"/>
          </a:xfrm>
          <a:prstGeom prst="rect">
            <a:avLst/>
          </a:prstGeom>
          <a:noFill/>
          <a:ln w="9525">
            <a:noFill/>
            <a:miter lim="800000"/>
            <a:headEnd/>
            <a:tailEnd/>
          </a:ln>
          <a:effectLst/>
        </p:spPr>
        <p:txBody>
          <a:bodyPr wrap="square">
            <a:spAutoFit/>
          </a:bodyPr>
          <a:lstStyle/>
          <a:p>
            <a:pPr algn="ctr" rtl="1" eaLnBrk="0" hangingPunct="0">
              <a:defRPr/>
            </a:pPr>
            <a:r>
              <a:rPr lang="ar-SA" sz="6600" b="1" dirty="0" smtClean="0">
                <a:solidFill>
                  <a:srgbClr val="0099FF"/>
                </a:solidFill>
                <a:effectLst>
                  <a:outerShdw blurRad="38100" dist="38100" dir="2700000" algn="tl">
                    <a:srgbClr val="FFFFFF"/>
                  </a:outerShdw>
                </a:effectLst>
                <a:cs typeface="Traditional Arabic" pitchFamily="2" charset="-78"/>
              </a:rPr>
              <a:t>العلاقة بين الاتصال الكلامي وغير الكلامي</a:t>
            </a:r>
            <a:endParaRPr lang="ar-SA" sz="4400" b="1" dirty="0">
              <a:solidFill>
                <a:srgbClr val="000080"/>
              </a:solidFill>
              <a:latin typeface="Thunderbird" pitchFamily="26" charset="0"/>
              <a:cs typeface="Hesham Bold" pitchFamily="2" charset="-78"/>
            </a:endParaRPr>
          </a:p>
        </p:txBody>
      </p:sp>
    </p:spTree>
    <p:extLst>
      <p:ext uri="{BB962C8B-B14F-4D97-AF65-F5344CB8AC3E}">
        <p14:creationId xmlns:p14="http://schemas.microsoft.com/office/powerpoint/2010/main" val="22482527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25955"/>
                                        </p:tgtEl>
                                        <p:attrNameLst>
                                          <p:attrName>style.visibility</p:attrName>
                                        </p:attrNameLst>
                                      </p:cBhvr>
                                      <p:to>
                                        <p:strVal val="visible"/>
                                      </p:to>
                                    </p:set>
                                    <p:animEffect transition="in" filter="fade">
                                      <p:cBhvr>
                                        <p:cTn id="7" dur="3000"/>
                                        <p:tgtEl>
                                          <p:spTgt spid="125955"/>
                                        </p:tgtEl>
                                      </p:cBhvr>
                                    </p:animEffect>
                                    <p:anim calcmode="lin" valueType="num">
                                      <p:cBhvr>
                                        <p:cTn id="8" dur="3000" fill="hold"/>
                                        <p:tgtEl>
                                          <p:spTgt spid="125955"/>
                                        </p:tgtEl>
                                        <p:attrNameLst>
                                          <p:attrName>ppt_w</p:attrName>
                                        </p:attrNameLst>
                                      </p:cBhvr>
                                      <p:tavLst>
                                        <p:tav tm="0" fmla="#ppt_w*sin(2.5*pi*$)">
                                          <p:val>
                                            <p:fltVal val="0"/>
                                          </p:val>
                                        </p:tav>
                                        <p:tav tm="100000">
                                          <p:val>
                                            <p:fltVal val="1"/>
                                          </p:val>
                                        </p:tav>
                                      </p:tavLst>
                                    </p:anim>
                                    <p:anim calcmode="lin" valueType="num">
                                      <p:cBhvr>
                                        <p:cTn id="9" dur="3000" fill="hold"/>
                                        <p:tgtEl>
                                          <p:spTgt spid="125955"/>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6" descr="j028322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759200"/>
            <a:ext cx="32353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07" name="Picture 2" descr="هاتف"/>
          <p:cNvPicPr>
            <a:picLocks noChangeAspect="1" noChangeArrowheads="1"/>
          </p:cNvPicPr>
          <p:nvPr/>
        </p:nvPicPr>
        <p:blipFill>
          <a:blip r:embed="rId3">
            <a:lum bright="24000" contrast="-18000"/>
            <a:extLst>
              <a:ext uri="{28A0092B-C50C-407E-A947-70E740481C1C}">
                <a14:useLocalDpi xmlns:a14="http://schemas.microsoft.com/office/drawing/2010/main" val="0"/>
              </a:ext>
            </a:extLst>
          </a:blip>
          <a:srcRect t="12222"/>
          <a:stretch>
            <a:fillRect/>
          </a:stretch>
        </p:blipFill>
        <p:spPr bwMode="auto">
          <a:xfrm>
            <a:off x="7308850" y="706438"/>
            <a:ext cx="9350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AutoShape 3"/>
          <p:cNvSpPr>
            <a:spLocks noChangeArrowheads="1"/>
          </p:cNvSpPr>
          <p:nvPr/>
        </p:nvSpPr>
        <p:spPr bwMode="auto">
          <a:xfrm>
            <a:off x="1908175" y="692150"/>
            <a:ext cx="5543550"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000066"/>
                </a:solidFill>
                <a:cs typeface="Traditional Arabic" pitchFamily="18" charset="-78"/>
              </a:rPr>
              <a:t>التأكيد</a:t>
            </a:r>
            <a:endParaRPr lang="en-US" sz="5400" b="1" dirty="0" smtClean="0">
              <a:solidFill>
                <a:srgbClr val="000066"/>
              </a:solidFill>
              <a:cs typeface="Traditional Arabic" pitchFamily="18" charset="-78"/>
            </a:endParaRPr>
          </a:p>
        </p:txBody>
      </p:sp>
      <p:sp>
        <p:nvSpPr>
          <p:cNvPr id="226309" name="Text Box 4"/>
          <p:cNvSpPr txBox="1">
            <a:spLocks noChangeArrowheads="1"/>
          </p:cNvSpPr>
          <p:nvPr/>
        </p:nvSpPr>
        <p:spPr bwMode="auto">
          <a:xfrm>
            <a:off x="971550" y="1628775"/>
            <a:ext cx="7272338"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 indent="-635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r" rtl="1"/>
            <a:r>
              <a:rPr lang="ar-MA" sz="4000" b="1" dirty="0" smtClean="0">
                <a:solidFill>
                  <a:srgbClr val="000080"/>
                </a:solidFill>
                <a:cs typeface="Traditional Arabic" pitchFamily="18" charset="-78"/>
              </a:rPr>
              <a:t>* </a:t>
            </a:r>
            <a:r>
              <a:rPr lang="ar-SA" sz="4000" b="1" dirty="0" smtClean="0">
                <a:solidFill>
                  <a:srgbClr val="000080"/>
                </a:solidFill>
                <a:cs typeface="Traditional Arabic" pitchFamily="18" charset="-78"/>
              </a:rPr>
              <a:t>كالضرب على الطاولة. </a:t>
            </a:r>
            <a:endParaRPr lang="en-US" sz="4000" b="1" dirty="0" smtClean="0">
              <a:solidFill>
                <a:srgbClr val="000080"/>
              </a:solidFill>
              <a:cs typeface="Traditional Arabic" pitchFamily="18" charset="-78"/>
            </a:endParaRPr>
          </a:p>
          <a:p>
            <a:pPr algn="r" rtl="1"/>
            <a:endParaRPr lang="en-US" sz="3600" b="1" dirty="0" smtClean="0">
              <a:solidFill>
                <a:srgbClr val="000080"/>
              </a:solidFill>
              <a:cs typeface="Traditional Arabic" pitchFamily="18" charset="-78"/>
            </a:endParaRPr>
          </a:p>
        </p:txBody>
      </p:sp>
      <p:sp>
        <p:nvSpPr>
          <p:cNvPr id="226310" name="Text Box 5"/>
          <p:cNvSpPr txBox="1">
            <a:spLocks noChangeArrowheads="1"/>
          </p:cNvSpPr>
          <p:nvPr/>
        </p:nvSpPr>
        <p:spPr bwMode="auto">
          <a:xfrm>
            <a:off x="7308850" y="700088"/>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ar-MA" sz="3600" b="1" smtClean="0">
                <a:solidFill>
                  <a:srgbClr val="000000"/>
                </a:solidFill>
              </a:rPr>
              <a:t>1</a:t>
            </a:r>
            <a:endParaRPr lang="en-US" sz="3600" b="1" smtClean="0">
              <a:solidFill>
                <a:srgbClr val="000000"/>
              </a:solidFill>
            </a:endParaRPr>
          </a:p>
        </p:txBody>
      </p:sp>
    </p:spTree>
    <p:extLst>
      <p:ext uri="{BB962C8B-B14F-4D97-AF65-F5344CB8AC3E}">
        <p14:creationId xmlns:p14="http://schemas.microsoft.com/office/powerpoint/2010/main" val="25902023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26979"/>
                                        </p:tgtEl>
                                        <p:attrNameLst>
                                          <p:attrName>style.visibility</p:attrName>
                                        </p:attrNameLst>
                                      </p:cBhvr>
                                      <p:to>
                                        <p:strVal val="visible"/>
                                      </p:to>
                                    </p:set>
                                    <p:anim to="" calcmode="lin" valueType="num">
                                      <p:cBhvr>
                                        <p:cTn id="7" dur="1" fill="hold"/>
                                        <p:tgtEl>
                                          <p:spTgt spid="12697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0" name="Picture 3"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308850" y="706438"/>
            <a:ext cx="9350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AutoShape 4"/>
          <p:cNvSpPr>
            <a:spLocks noChangeArrowheads="1"/>
          </p:cNvSpPr>
          <p:nvPr/>
        </p:nvSpPr>
        <p:spPr bwMode="auto">
          <a:xfrm>
            <a:off x="1908175" y="692150"/>
            <a:ext cx="5543550"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000066"/>
                </a:solidFill>
                <a:cs typeface="Traditional Arabic" pitchFamily="18" charset="-78"/>
              </a:rPr>
              <a:t>الإتمام</a:t>
            </a:r>
            <a:endParaRPr lang="en-US" sz="4000" b="1" dirty="0" smtClean="0">
              <a:solidFill>
                <a:srgbClr val="000066"/>
              </a:solidFill>
              <a:cs typeface="Traditional Arabic" pitchFamily="18" charset="-78"/>
            </a:endParaRPr>
          </a:p>
        </p:txBody>
      </p:sp>
      <p:sp>
        <p:nvSpPr>
          <p:cNvPr id="227332" name="Text Box 5"/>
          <p:cNvSpPr txBox="1">
            <a:spLocks noChangeArrowheads="1"/>
          </p:cNvSpPr>
          <p:nvPr/>
        </p:nvSpPr>
        <p:spPr bwMode="auto">
          <a:xfrm>
            <a:off x="971550" y="1628775"/>
            <a:ext cx="72723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 indent="-635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r" rtl="1"/>
            <a:r>
              <a:rPr lang="ar-MA" sz="6600" b="1" dirty="0" smtClean="0">
                <a:solidFill>
                  <a:srgbClr val="000080"/>
                </a:solidFill>
                <a:cs typeface="Traditional Arabic" pitchFamily="18" charset="-78"/>
              </a:rPr>
              <a:t>* </a:t>
            </a:r>
            <a:r>
              <a:rPr lang="ar-SA" sz="6600" b="1" dirty="0" smtClean="0">
                <a:solidFill>
                  <a:srgbClr val="000080"/>
                </a:solidFill>
                <a:cs typeface="Traditional Arabic" pitchFamily="18" charset="-78"/>
              </a:rPr>
              <a:t>تقول لشخص(لا أريد أن تقف بجانبي) ثم تدفعه. </a:t>
            </a:r>
            <a:endParaRPr lang="en-US" sz="6600" b="1" dirty="0" smtClean="0">
              <a:solidFill>
                <a:srgbClr val="000080"/>
              </a:solidFill>
              <a:cs typeface="Traditional Arabic" pitchFamily="18" charset="-78"/>
            </a:endParaRPr>
          </a:p>
          <a:p>
            <a:pPr algn="r" rtl="1"/>
            <a:endParaRPr lang="en-US" sz="3600" b="1" dirty="0" smtClean="0">
              <a:solidFill>
                <a:srgbClr val="000080"/>
              </a:solidFill>
              <a:cs typeface="Traditional Arabic" pitchFamily="18" charset="-78"/>
            </a:endParaRPr>
          </a:p>
        </p:txBody>
      </p:sp>
      <p:sp>
        <p:nvSpPr>
          <p:cNvPr id="227333" name="Text Box 6"/>
          <p:cNvSpPr txBox="1">
            <a:spLocks noChangeArrowheads="1"/>
          </p:cNvSpPr>
          <p:nvPr/>
        </p:nvSpPr>
        <p:spPr bwMode="auto">
          <a:xfrm>
            <a:off x="7308850" y="700088"/>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ar-MA" sz="3600" b="1" smtClean="0">
                <a:solidFill>
                  <a:srgbClr val="000000"/>
                </a:solidFill>
              </a:rPr>
              <a:t>2</a:t>
            </a:r>
            <a:endParaRPr lang="en-US" sz="3600" b="1" smtClean="0">
              <a:solidFill>
                <a:srgbClr val="000000"/>
              </a:solidFill>
            </a:endParaRPr>
          </a:p>
        </p:txBody>
      </p:sp>
      <p:pic>
        <p:nvPicPr>
          <p:cNvPr id="227334" name="Picture 7" descr="j022374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49663"/>
            <a:ext cx="360045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80341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28004"/>
                                        </p:tgtEl>
                                        <p:attrNameLst>
                                          <p:attrName>style.visibility</p:attrName>
                                        </p:attrNameLst>
                                      </p:cBhvr>
                                      <p:to>
                                        <p:strVal val="visible"/>
                                      </p:to>
                                    </p:set>
                                    <p:anim to="" calcmode="lin" valueType="num">
                                      <p:cBhvr>
                                        <p:cTn id="7" dur="1" fill="hold"/>
                                        <p:tgtEl>
                                          <p:spTgt spid="1280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308850" y="706438"/>
            <a:ext cx="9350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7" name="AutoShape 3"/>
          <p:cNvSpPr>
            <a:spLocks noChangeArrowheads="1"/>
          </p:cNvSpPr>
          <p:nvPr/>
        </p:nvSpPr>
        <p:spPr bwMode="auto">
          <a:xfrm>
            <a:off x="1908175" y="692150"/>
            <a:ext cx="5543550"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6000" b="1" dirty="0" smtClean="0">
                <a:solidFill>
                  <a:srgbClr val="000066"/>
                </a:solidFill>
                <a:cs typeface="Traditional Arabic" pitchFamily="18" charset="-78"/>
              </a:rPr>
              <a:t>التناقض</a:t>
            </a:r>
            <a:endParaRPr lang="en-US" sz="4000" b="1" dirty="0" smtClean="0">
              <a:solidFill>
                <a:srgbClr val="000066"/>
              </a:solidFill>
              <a:cs typeface="Traditional Arabic" pitchFamily="18" charset="-78"/>
            </a:endParaRPr>
          </a:p>
        </p:txBody>
      </p:sp>
      <p:sp>
        <p:nvSpPr>
          <p:cNvPr id="228356" name="Text Box 4"/>
          <p:cNvSpPr txBox="1">
            <a:spLocks noChangeArrowheads="1"/>
          </p:cNvSpPr>
          <p:nvPr/>
        </p:nvSpPr>
        <p:spPr bwMode="auto">
          <a:xfrm>
            <a:off x="971550" y="1628775"/>
            <a:ext cx="727233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 indent="-635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rtl="1"/>
            <a:endParaRPr lang="en-US" sz="3200" b="1" dirty="0" smtClean="0">
              <a:solidFill>
                <a:srgbClr val="FF0066"/>
              </a:solidFill>
              <a:cs typeface="Traditional Arabic" pitchFamily="18" charset="-78"/>
            </a:endParaRPr>
          </a:p>
          <a:p>
            <a:pPr algn="r" rtl="1"/>
            <a:r>
              <a:rPr lang="ar-MA" sz="3600" b="1" dirty="0" smtClean="0">
                <a:solidFill>
                  <a:srgbClr val="000080"/>
                </a:solidFill>
                <a:cs typeface="Traditional Arabic" pitchFamily="18" charset="-78"/>
              </a:rPr>
              <a:t>* </a:t>
            </a:r>
            <a:r>
              <a:rPr lang="ar-SA" sz="3600" b="1" dirty="0" smtClean="0">
                <a:solidFill>
                  <a:srgbClr val="000080"/>
                </a:solidFill>
                <a:cs typeface="Traditional Arabic" pitchFamily="18" charset="-78"/>
              </a:rPr>
              <a:t>كأن تقول لشخص ما: (صادق) مترافقاً مع نبرة صوتية ونظرة ساخرة تدل على أنه (كاذب). </a:t>
            </a:r>
            <a:endParaRPr lang="en-US" sz="3600" b="1" dirty="0" smtClean="0">
              <a:solidFill>
                <a:srgbClr val="000080"/>
              </a:solidFill>
              <a:cs typeface="Traditional Arabic" pitchFamily="18" charset="-78"/>
            </a:endParaRPr>
          </a:p>
          <a:p>
            <a:pPr algn="r" rtl="1"/>
            <a:endParaRPr lang="en-US" sz="3600" b="1" dirty="0" smtClean="0">
              <a:solidFill>
                <a:srgbClr val="000080"/>
              </a:solidFill>
              <a:cs typeface="Traditional Arabic" pitchFamily="18" charset="-78"/>
            </a:endParaRPr>
          </a:p>
        </p:txBody>
      </p:sp>
      <p:sp>
        <p:nvSpPr>
          <p:cNvPr id="228357" name="Text Box 5"/>
          <p:cNvSpPr txBox="1">
            <a:spLocks noChangeArrowheads="1"/>
          </p:cNvSpPr>
          <p:nvPr/>
        </p:nvSpPr>
        <p:spPr bwMode="auto">
          <a:xfrm>
            <a:off x="7308850" y="700088"/>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ar-MA" sz="3600" b="1" smtClean="0">
                <a:solidFill>
                  <a:srgbClr val="000000"/>
                </a:solidFill>
              </a:rPr>
              <a:t>3</a:t>
            </a:r>
            <a:endParaRPr lang="en-US" sz="3600" b="1" smtClean="0">
              <a:solidFill>
                <a:srgbClr val="000000"/>
              </a:solidFill>
            </a:endParaRPr>
          </a:p>
        </p:txBody>
      </p:sp>
      <p:pic>
        <p:nvPicPr>
          <p:cNvPr id="228358" name="Picture 8" descr="j028319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068638"/>
            <a:ext cx="23733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359" name="Picture 7" descr="SL0139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2852738"/>
            <a:ext cx="20748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4411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29027"/>
                                        </p:tgtEl>
                                        <p:attrNameLst>
                                          <p:attrName>style.visibility</p:attrName>
                                        </p:attrNameLst>
                                      </p:cBhvr>
                                      <p:to>
                                        <p:strVal val="visible"/>
                                      </p:to>
                                    </p:set>
                                    <p:anim to="" calcmode="lin" valueType="num">
                                      <p:cBhvr>
                                        <p:cTn id="7" dur="1" fill="hold"/>
                                        <p:tgtEl>
                                          <p:spTgt spid="1290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308850" y="706438"/>
            <a:ext cx="9350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AutoShape 3"/>
          <p:cNvSpPr>
            <a:spLocks noChangeArrowheads="1"/>
          </p:cNvSpPr>
          <p:nvPr/>
        </p:nvSpPr>
        <p:spPr bwMode="auto">
          <a:xfrm>
            <a:off x="1908175" y="692150"/>
            <a:ext cx="5543550"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000066"/>
                </a:solidFill>
                <a:cs typeface="Traditional Arabic" pitchFamily="18" charset="-78"/>
              </a:rPr>
              <a:t>التنظيم</a:t>
            </a:r>
            <a:endParaRPr lang="en-US" sz="5400" b="1" dirty="0" smtClean="0">
              <a:solidFill>
                <a:srgbClr val="000066"/>
              </a:solidFill>
              <a:cs typeface="Traditional Arabic" pitchFamily="18" charset="-78"/>
            </a:endParaRPr>
          </a:p>
        </p:txBody>
      </p:sp>
      <p:sp>
        <p:nvSpPr>
          <p:cNvPr id="229380" name="Text Box 4"/>
          <p:cNvSpPr txBox="1">
            <a:spLocks noChangeArrowheads="1"/>
          </p:cNvSpPr>
          <p:nvPr/>
        </p:nvSpPr>
        <p:spPr bwMode="auto">
          <a:xfrm>
            <a:off x="971550" y="1628775"/>
            <a:ext cx="72723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 indent="-635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just" rtl="1"/>
            <a:r>
              <a:rPr lang="ar-MA" sz="3600" b="1" dirty="0" smtClean="0">
                <a:solidFill>
                  <a:srgbClr val="000080"/>
                </a:solidFill>
                <a:cs typeface="Traditional Arabic" pitchFamily="18" charset="-78"/>
              </a:rPr>
              <a:t>* </a:t>
            </a:r>
            <a:r>
              <a:rPr lang="ar-SA" sz="3600" b="1" dirty="0" smtClean="0">
                <a:solidFill>
                  <a:srgbClr val="000080"/>
                </a:solidFill>
                <a:cs typeface="Traditional Arabic" pitchFamily="18" charset="-78"/>
              </a:rPr>
              <a:t>على سبيل المثال: هو يعطي الدور لمن يتحدث ومن يصمت من خلال نبرات الصوت المنخفضة في نهاية الكلام.</a:t>
            </a:r>
            <a:r>
              <a:rPr lang="ar-SA" b="1" dirty="0" smtClean="0">
                <a:solidFill>
                  <a:srgbClr val="FFFFFF"/>
                </a:solidFill>
              </a:rPr>
              <a:t>   </a:t>
            </a:r>
            <a:endParaRPr lang="en-US" sz="3600" b="1" dirty="0" smtClean="0">
              <a:solidFill>
                <a:srgbClr val="000080"/>
              </a:solidFill>
              <a:cs typeface="Traditional Arabic" pitchFamily="18" charset="-78"/>
            </a:endParaRPr>
          </a:p>
        </p:txBody>
      </p:sp>
      <p:sp>
        <p:nvSpPr>
          <p:cNvPr id="229381" name="Text Box 5"/>
          <p:cNvSpPr txBox="1">
            <a:spLocks noChangeArrowheads="1"/>
          </p:cNvSpPr>
          <p:nvPr/>
        </p:nvSpPr>
        <p:spPr bwMode="auto">
          <a:xfrm>
            <a:off x="7308850" y="700088"/>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ar-MA" sz="3600" b="1" smtClean="0">
                <a:solidFill>
                  <a:srgbClr val="000000"/>
                </a:solidFill>
              </a:rPr>
              <a:t>4</a:t>
            </a:r>
            <a:endParaRPr lang="en-US" sz="3600" b="1" smtClean="0">
              <a:solidFill>
                <a:srgbClr val="000000"/>
              </a:solidFill>
            </a:endParaRPr>
          </a:p>
        </p:txBody>
      </p:sp>
      <p:pic>
        <p:nvPicPr>
          <p:cNvPr id="229382" name="Picture 8" descr="j022373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00438"/>
            <a:ext cx="316706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1200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30051"/>
                                        </p:tgtEl>
                                        <p:attrNameLst>
                                          <p:attrName>style.visibility</p:attrName>
                                        </p:attrNameLst>
                                      </p:cBhvr>
                                      <p:to>
                                        <p:strVal val="visible"/>
                                      </p:to>
                                    </p:set>
                                    <p:anim to="" calcmode="lin" valueType="num">
                                      <p:cBhvr>
                                        <p:cTn id="7" dur="1" fill="hold"/>
                                        <p:tgtEl>
                                          <p:spTgt spid="13005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0" name="Picture 3"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308850" y="706438"/>
            <a:ext cx="9350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AutoShape 4"/>
          <p:cNvSpPr>
            <a:spLocks noChangeArrowheads="1"/>
          </p:cNvSpPr>
          <p:nvPr/>
        </p:nvSpPr>
        <p:spPr bwMode="auto">
          <a:xfrm>
            <a:off x="1908175" y="692150"/>
            <a:ext cx="5543550"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000066"/>
                </a:solidFill>
                <a:cs typeface="Traditional Arabic" pitchFamily="18" charset="-78"/>
              </a:rPr>
              <a:t>الإعادة أو التكرار</a:t>
            </a:r>
            <a:endParaRPr lang="en-US" sz="4000" b="1" dirty="0" smtClean="0">
              <a:solidFill>
                <a:srgbClr val="000066"/>
              </a:solidFill>
              <a:cs typeface="Traditional Arabic" pitchFamily="18" charset="-78"/>
            </a:endParaRPr>
          </a:p>
        </p:txBody>
      </p:sp>
      <p:sp>
        <p:nvSpPr>
          <p:cNvPr id="227332" name="Text Box 5"/>
          <p:cNvSpPr txBox="1">
            <a:spLocks noChangeArrowheads="1"/>
          </p:cNvSpPr>
          <p:nvPr/>
        </p:nvSpPr>
        <p:spPr bwMode="auto">
          <a:xfrm>
            <a:off x="971550" y="1628775"/>
            <a:ext cx="7272338"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 indent="-635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r" rtl="1"/>
            <a:r>
              <a:rPr lang="ar-MA" sz="4400" b="1" dirty="0" smtClean="0">
                <a:solidFill>
                  <a:srgbClr val="000080"/>
                </a:solidFill>
                <a:cs typeface="Traditional Arabic" pitchFamily="18" charset="-78"/>
              </a:rPr>
              <a:t>* </a:t>
            </a:r>
            <a:r>
              <a:rPr lang="ar-SA" sz="4400" b="1" dirty="0" smtClean="0">
                <a:solidFill>
                  <a:srgbClr val="000080"/>
                </a:solidFill>
                <a:cs typeface="Traditional Arabic" pitchFamily="18" charset="-78"/>
              </a:rPr>
              <a:t>كأن تقول: (نعم) وتؤمئ برأسك علامة الموافقة. </a:t>
            </a:r>
            <a:endParaRPr lang="en-US" sz="4400" b="1" dirty="0" smtClean="0">
              <a:solidFill>
                <a:srgbClr val="000080"/>
              </a:solidFill>
              <a:cs typeface="Traditional Arabic" pitchFamily="18" charset="-78"/>
            </a:endParaRPr>
          </a:p>
          <a:p>
            <a:pPr algn="r" rtl="1"/>
            <a:endParaRPr lang="en-US" sz="3600" b="1" dirty="0" smtClean="0">
              <a:solidFill>
                <a:srgbClr val="000080"/>
              </a:solidFill>
              <a:cs typeface="Traditional Arabic" pitchFamily="18" charset="-78"/>
            </a:endParaRPr>
          </a:p>
        </p:txBody>
      </p:sp>
      <p:sp>
        <p:nvSpPr>
          <p:cNvPr id="227333" name="Text Box 6"/>
          <p:cNvSpPr txBox="1">
            <a:spLocks noChangeArrowheads="1"/>
          </p:cNvSpPr>
          <p:nvPr/>
        </p:nvSpPr>
        <p:spPr bwMode="auto">
          <a:xfrm>
            <a:off x="7308850" y="700088"/>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ct val="50000"/>
              </a:spcBef>
            </a:pPr>
            <a:r>
              <a:rPr lang="ar-SA" sz="3600" b="1" dirty="0" smtClean="0">
                <a:solidFill>
                  <a:srgbClr val="000000"/>
                </a:solidFill>
              </a:rPr>
              <a:t>5</a:t>
            </a:r>
            <a:endParaRPr lang="en-US" sz="3600" b="1" dirty="0" smtClean="0">
              <a:solidFill>
                <a:srgbClr val="000000"/>
              </a:solidFill>
            </a:endParaRPr>
          </a:p>
        </p:txBody>
      </p:sp>
      <p:pic>
        <p:nvPicPr>
          <p:cNvPr id="227334" name="Picture 7" descr="j022374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49663"/>
            <a:ext cx="360045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839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28004"/>
                                        </p:tgtEl>
                                        <p:attrNameLst>
                                          <p:attrName>style.visibility</p:attrName>
                                        </p:attrNameLst>
                                      </p:cBhvr>
                                      <p:to>
                                        <p:strVal val="visible"/>
                                      </p:to>
                                    </p:set>
                                    <p:anim to="" calcmode="lin" valueType="num">
                                      <p:cBhvr>
                                        <p:cTn id="7" dur="1" fill="hold"/>
                                        <p:tgtEl>
                                          <p:spTgt spid="1280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ar-EG" b="1" smtClean="0">
                <a:solidFill>
                  <a:srgbClr val="CC3300"/>
                </a:solidFill>
              </a:rPr>
              <a:t>لغة الجسد</a:t>
            </a:r>
            <a:endParaRPr lang="en-US" b="1" smtClean="0">
              <a:solidFill>
                <a:srgbClr val="CC3300"/>
              </a:solidFill>
            </a:endParaRPr>
          </a:p>
        </p:txBody>
      </p:sp>
      <p:sp>
        <p:nvSpPr>
          <p:cNvPr id="174083" name="Rectangle 3"/>
          <p:cNvSpPr>
            <a:spLocks noGrp="1" noChangeArrowheads="1"/>
          </p:cNvSpPr>
          <p:nvPr>
            <p:ph type="body" idx="1"/>
          </p:nvPr>
        </p:nvSpPr>
        <p:spPr/>
        <p:txBody>
          <a:bodyPr/>
          <a:lstStyle/>
          <a:p>
            <a:pPr eaLnBrk="1" hangingPunct="1">
              <a:buFontTx/>
              <a:buNone/>
            </a:pPr>
            <a:r>
              <a:rPr lang="ar-EG" smtClean="0"/>
              <a:t> </a:t>
            </a:r>
            <a:endParaRPr lang="en-US" smtClean="0"/>
          </a:p>
        </p:txBody>
      </p:sp>
      <p:pic>
        <p:nvPicPr>
          <p:cNvPr id="174084" name="Picture 5" descr="areyou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844675"/>
            <a:ext cx="5472112" cy="43211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175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ar-EG" smtClean="0">
                <a:solidFill>
                  <a:srgbClr val="CC3300"/>
                </a:solidFill>
              </a:rPr>
              <a:t>لغة الجسد</a:t>
            </a:r>
            <a:endParaRPr lang="en-US" smtClean="0">
              <a:solidFill>
                <a:srgbClr val="CC3300"/>
              </a:solidFill>
            </a:endParaRPr>
          </a:p>
        </p:txBody>
      </p:sp>
      <p:sp>
        <p:nvSpPr>
          <p:cNvPr id="175107" name="Rectangle 3"/>
          <p:cNvSpPr>
            <a:spLocks noGrp="1" noChangeArrowheads="1"/>
          </p:cNvSpPr>
          <p:nvPr>
            <p:ph type="body" idx="1"/>
          </p:nvPr>
        </p:nvSpPr>
        <p:spPr/>
        <p:txBody>
          <a:bodyPr/>
          <a:lstStyle/>
          <a:p>
            <a:pPr algn="just" eaLnBrk="1" hangingPunct="1">
              <a:lnSpc>
                <a:spcPct val="90000"/>
              </a:lnSpc>
            </a:pPr>
            <a:r>
              <a:rPr lang="ar-JO" altLang="zh-CN" b="1" dirty="0" smtClean="0"/>
              <a:t>يعتقد علماء النفس بأن 60 % من حالات التخاطب والتواصل بين الناس تتم بصورة غير شفهية أي عن طريق الإيماءات والإيحاءات والرموز ، لا عن طريق الكلام واللسان.</a:t>
            </a:r>
            <a:endParaRPr lang="en-US" b="1" dirty="0" smtClean="0"/>
          </a:p>
        </p:txBody>
      </p:sp>
    </p:spTree>
    <p:extLst>
      <p:ext uri="{BB962C8B-B14F-4D97-AF65-F5344CB8AC3E}">
        <p14:creationId xmlns:p14="http://schemas.microsoft.com/office/powerpoint/2010/main" val="420955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ar-EG" smtClean="0">
                <a:solidFill>
                  <a:srgbClr val="CC3300"/>
                </a:solidFill>
              </a:rPr>
              <a:t>لغة الجسد</a:t>
            </a:r>
            <a:endParaRPr lang="en-US" smtClean="0">
              <a:solidFill>
                <a:srgbClr val="CC3300"/>
              </a:solidFill>
            </a:endParaRPr>
          </a:p>
        </p:txBody>
      </p:sp>
      <p:sp>
        <p:nvSpPr>
          <p:cNvPr id="176131" name="Rectangle 3"/>
          <p:cNvSpPr>
            <a:spLocks noGrp="1" noChangeArrowheads="1"/>
          </p:cNvSpPr>
          <p:nvPr>
            <p:ph type="body" idx="1"/>
          </p:nvPr>
        </p:nvSpPr>
        <p:spPr/>
        <p:txBody>
          <a:bodyPr/>
          <a:lstStyle/>
          <a:p>
            <a:pPr algn="just" eaLnBrk="1" hangingPunct="1">
              <a:lnSpc>
                <a:spcPct val="90000"/>
              </a:lnSpc>
            </a:pPr>
            <a:r>
              <a:rPr lang="ar-JO" altLang="zh-CN" b="1" dirty="0" smtClean="0"/>
              <a:t>مس اليد للوجه أثناء الحديث أمر مرتبط بالكذب وكذلك الحال عند لمس الأنف أثناء الكلام .</a:t>
            </a:r>
          </a:p>
          <a:p>
            <a:pPr algn="just" eaLnBrk="1" hangingPunct="1">
              <a:lnSpc>
                <a:spcPct val="90000"/>
              </a:lnSpc>
            </a:pPr>
            <a:r>
              <a:rPr lang="ar-JO" altLang="zh-CN" b="1" dirty="0" smtClean="0"/>
              <a:t>وقد يلجأ البعض إلى لمس الأذن عند التشكيك بكلام يقال أمامهم .</a:t>
            </a:r>
            <a:r>
              <a:rPr lang="ar-SA" altLang="zh-CN" b="1" dirty="0" smtClean="0"/>
              <a:t>      </a:t>
            </a:r>
            <a:endParaRPr lang="ar-SA" altLang="zh-CN" sz="4000" b="1" dirty="0"/>
          </a:p>
          <a:p>
            <a:pPr algn="just" eaLnBrk="1" hangingPunct="1">
              <a:lnSpc>
                <a:spcPct val="90000"/>
              </a:lnSpc>
            </a:pPr>
            <a:r>
              <a:rPr lang="ar-JO" altLang="zh-CN" b="1" dirty="0" smtClean="0"/>
              <a:t>عندما يعقد اجتماع ما لمؤسسة أو إدارة ويلقي المدير نكتة عرضية نجد أن كلاً من الحاضرين يصطنع ابتسامة مزيفة تظهر بوضوح في عضلات زاويتي فمه التي تُشَدّ وتُرخى في اتجاه الأعلى أما في الابتسامة الحقيقية فإن عضلات أطراف العينين تتقلّص أيضاً .</a:t>
            </a:r>
          </a:p>
        </p:txBody>
      </p:sp>
    </p:spTree>
    <p:extLst>
      <p:ext uri="{BB962C8B-B14F-4D97-AF65-F5344CB8AC3E}">
        <p14:creationId xmlns:p14="http://schemas.microsoft.com/office/powerpoint/2010/main" val="310660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ar-EG" dirty="0" smtClean="0">
                <a:solidFill>
                  <a:srgbClr val="CC3300"/>
                </a:solidFill>
              </a:rPr>
              <a:t>لغة الجسد</a:t>
            </a:r>
            <a:endParaRPr lang="en-US" dirty="0" smtClean="0">
              <a:solidFill>
                <a:srgbClr val="CC3300"/>
              </a:solidFill>
            </a:endParaRPr>
          </a:p>
        </p:txBody>
      </p:sp>
      <p:sp>
        <p:nvSpPr>
          <p:cNvPr id="179203" name="Rectangle 3"/>
          <p:cNvSpPr>
            <a:spLocks noGrp="1" noChangeArrowheads="1"/>
          </p:cNvSpPr>
          <p:nvPr>
            <p:ph type="body" idx="1"/>
          </p:nvPr>
        </p:nvSpPr>
        <p:spPr/>
        <p:txBody>
          <a:bodyPr/>
          <a:lstStyle/>
          <a:p>
            <a:pPr algn="just" eaLnBrk="1" hangingPunct="1"/>
            <a:r>
              <a:rPr lang="ar-JO" altLang="zh-CN" sz="3600" b="1" dirty="0" smtClean="0"/>
              <a:t>تعمد مطاعم الوجبات السريعة للإكثار من الألوان الفاقعة والحادة مثل الأحمر والأصفر وذلك لكي لا يشعر الزبون بالراحة ويطيل الجلوس في المطعم .</a:t>
            </a:r>
            <a:endParaRPr lang="en-US" sz="3600" b="1" dirty="0" smtClean="0"/>
          </a:p>
          <a:p>
            <a:pPr algn="just" eaLnBrk="1" hangingPunct="1"/>
            <a:endParaRPr lang="en-US" sz="3600" b="1" dirty="0" smtClean="0"/>
          </a:p>
        </p:txBody>
      </p:sp>
    </p:spTree>
    <p:extLst>
      <p:ext uri="{BB962C8B-B14F-4D97-AF65-F5344CB8AC3E}">
        <p14:creationId xmlns:p14="http://schemas.microsoft.com/office/powerpoint/2010/main" val="227802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2165350" y="836613"/>
            <a:ext cx="5791200" cy="533400"/>
          </a:xfrm>
        </p:spPr>
        <p:txBody>
          <a:bodyPr/>
          <a:lstStyle/>
          <a:p>
            <a:pPr rtl="0" eaLnBrk="1" hangingPunct="1">
              <a:lnSpc>
                <a:spcPct val="100000"/>
              </a:lnSpc>
              <a:spcBef>
                <a:spcPct val="50000"/>
              </a:spcBef>
              <a:defRPr/>
            </a:pPr>
            <a:r>
              <a:rPr lang="ar-MA" sz="3200" dirty="0" smtClean="0">
                <a:effectLst>
                  <a:outerShdw blurRad="38100" dist="38100" dir="2700000" algn="tl">
                    <a:srgbClr val="FFFFFF"/>
                  </a:outerShdw>
                </a:effectLst>
                <a:latin typeface="Arial" pitchFamily="34" charset="0"/>
                <a:cs typeface="Traditional Arabic" pitchFamily="2" charset="-78"/>
              </a:rPr>
              <a:t>أهمية الاتصال </a:t>
            </a:r>
            <a:r>
              <a:rPr lang="ar-SA" sz="3200" dirty="0" smtClean="0">
                <a:effectLst>
                  <a:outerShdw blurRad="38100" dist="38100" dir="2700000" algn="tl">
                    <a:srgbClr val="FFFFFF"/>
                  </a:outerShdw>
                </a:effectLst>
                <a:latin typeface="Arial" pitchFamily="34" charset="0"/>
                <a:cs typeface="Traditional Arabic" pitchFamily="2" charset="-78"/>
              </a:rPr>
              <a:t>غير الكلامي:</a:t>
            </a:r>
            <a:endParaRPr lang="en-US" sz="3200" dirty="0" smtClean="0">
              <a:effectLst>
                <a:outerShdw blurRad="38100" dist="38100" dir="2700000" algn="tl">
                  <a:srgbClr val="FFFFFF"/>
                </a:outerShdw>
              </a:effectLst>
              <a:latin typeface="Arial" pitchFamily="34" charset="0"/>
              <a:cs typeface="Traditional Arabic" pitchFamily="2" charset="-78"/>
            </a:endParaRPr>
          </a:p>
        </p:txBody>
      </p:sp>
      <p:sp>
        <p:nvSpPr>
          <p:cNvPr id="159747" name="Rectangle 3"/>
          <p:cNvSpPr>
            <a:spLocks noGrp="1" noChangeArrowheads="1"/>
          </p:cNvSpPr>
          <p:nvPr>
            <p:ph type="body" idx="1"/>
          </p:nvPr>
        </p:nvSpPr>
        <p:spPr>
          <a:xfrm>
            <a:off x="900113" y="1557338"/>
            <a:ext cx="7231062" cy="4535487"/>
          </a:xfrm>
        </p:spPr>
        <p:txBody>
          <a:bodyPr/>
          <a:lstStyle/>
          <a:p>
            <a:pPr marL="0" indent="182563" algn="just" eaLnBrk="1" hangingPunct="1">
              <a:buFontTx/>
              <a:buNone/>
            </a:pPr>
            <a:r>
              <a:rPr lang="ar-SA" sz="2800" b="1" dirty="0" smtClean="0">
                <a:cs typeface="Traditional Arabic" pitchFamily="18" charset="-78"/>
              </a:rPr>
              <a:t>هناك قنوات متعددة تمر عبرها المعاني، وهي بالتأكيد ليست الكلمات المنطوقة بل هي إيماءات وتلميحات.</a:t>
            </a:r>
          </a:p>
          <a:p>
            <a:pPr marL="0" indent="182563" algn="just" eaLnBrk="1" hangingPunct="1">
              <a:buFontTx/>
              <a:buNone/>
            </a:pPr>
            <a:r>
              <a:rPr lang="ar-SA" sz="2800" b="1" dirty="0" smtClean="0">
                <a:cs typeface="Traditional Arabic" pitchFamily="18" charset="-78"/>
              </a:rPr>
              <a:t>الاتصال غير الكلامي  دقيق ومهم في التعاملات الإنسانية إلى درجة أنه هو المسؤول عن الانطباع الأول.</a:t>
            </a:r>
          </a:p>
        </p:txBody>
      </p:sp>
    </p:spTree>
    <p:extLst>
      <p:ext uri="{BB962C8B-B14F-4D97-AF65-F5344CB8AC3E}">
        <p14:creationId xmlns:p14="http://schemas.microsoft.com/office/powerpoint/2010/main" val="216044767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b="1" dirty="0" smtClean="0">
                <a:solidFill>
                  <a:srgbClr val="CC3300"/>
                </a:solidFill>
              </a:rPr>
              <a:t>العين</a:t>
            </a:r>
            <a:endParaRPr lang="en-US"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Tx/>
              <a:buNone/>
            </a:pPr>
            <a:r>
              <a:rPr lang="ar-JO" altLang="zh-CN" sz="2800" b="1" dirty="0" smtClean="0"/>
              <a:t>تمنحك واحدا</a:t>
            </a:r>
            <a:r>
              <a:rPr lang="ar-SA" altLang="zh-CN" sz="2800" b="1" dirty="0" smtClean="0"/>
              <a:t>ً</a:t>
            </a:r>
            <a:r>
              <a:rPr lang="ar-JO" altLang="zh-CN" sz="2800" b="1" dirty="0" smtClean="0"/>
              <a:t> من أكبر مفاتيح الشخصية التي تدلك بشكل حقيقي</a:t>
            </a:r>
            <a:r>
              <a:rPr lang="ar-EG" altLang="zh-CN" sz="2800" b="1" dirty="0" smtClean="0"/>
              <a:t> </a:t>
            </a:r>
            <a:r>
              <a:rPr lang="ar-JO" altLang="zh-CN" sz="2800" b="1" dirty="0" smtClean="0"/>
              <a:t>على ما يدور في عقل من أمامك ، ستعرف من خلال عينيه ما يفكر فيه حقيقة ، فإذا اتسع بؤبؤ العين وبدا للعيان فإن ذلك دليل على أنه سمع منك توا</a:t>
            </a:r>
            <a:r>
              <a:rPr lang="ar-SA" altLang="zh-CN" sz="2800" b="1" dirty="0" smtClean="0"/>
              <a:t>ً</a:t>
            </a:r>
            <a:r>
              <a:rPr lang="ar-JO" altLang="zh-CN" sz="2800" b="1" dirty="0" smtClean="0"/>
              <a:t> شيئا</a:t>
            </a:r>
            <a:r>
              <a:rPr lang="ar-SA" altLang="zh-CN" sz="2800" b="1" dirty="0" smtClean="0"/>
              <a:t>ً</a:t>
            </a:r>
            <a:r>
              <a:rPr lang="ar-JO" altLang="zh-CN" sz="2800" b="1" dirty="0" smtClean="0"/>
              <a:t> أسعده ، أما إذا ضاق بؤبؤ العين فالعكس هو الذي حدث ، وإذا ضاقت عيناه ربما يدل على أنك حدثته بشيء لا يصدقه وإذا اتجهت عينه إلى أعلى جهة اليمين فأنه ينشئ صورة خيالية مستقبلية و</a:t>
            </a:r>
            <a:r>
              <a:rPr lang="ar-SA" altLang="zh-CN" sz="2800" b="1" dirty="0" smtClean="0"/>
              <a:t>إ</a:t>
            </a:r>
            <a:r>
              <a:rPr lang="ar-JO" altLang="zh-CN" sz="2800" b="1" dirty="0" smtClean="0"/>
              <a:t>ذا اتجه بعينه إلى أعلى اليسار فإنه يتذكر شيئا</a:t>
            </a:r>
            <a:r>
              <a:rPr lang="ar-SA" altLang="zh-CN" sz="2800" b="1" dirty="0" smtClean="0"/>
              <a:t>ً</a:t>
            </a:r>
            <a:r>
              <a:rPr lang="ar-JO" altLang="zh-CN" sz="2800" b="1" dirty="0" smtClean="0"/>
              <a:t> من الماضي له علاقة بالواقع الذي هو فيه وإذا نظر إلى أسفل فإنه يتحدث مع</a:t>
            </a:r>
            <a:r>
              <a:rPr lang="ar-EG" altLang="zh-CN" sz="2800" b="1" dirty="0" smtClean="0"/>
              <a:t> </a:t>
            </a:r>
            <a:r>
              <a:rPr lang="ar-JO" altLang="zh-CN" sz="2800" b="1" dirty="0" smtClean="0"/>
              <a:t>أحاسيسه وذاته حديثا</a:t>
            </a:r>
            <a:r>
              <a:rPr lang="ar-SA" altLang="zh-CN" sz="2800" b="1" dirty="0" smtClean="0"/>
              <a:t>ً</a:t>
            </a:r>
            <a:r>
              <a:rPr lang="ar-JO" altLang="zh-CN" sz="2800" b="1" dirty="0" smtClean="0"/>
              <a:t> خاصا</a:t>
            </a:r>
            <a:r>
              <a:rPr lang="ar-SA" altLang="zh-CN" sz="2800" b="1" dirty="0" smtClean="0"/>
              <a:t>ً</a:t>
            </a:r>
            <a:r>
              <a:rPr lang="ar-JO" altLang="zh-CN" sz="2800" b="1" dirty="0" smtClean="0"/>
              <a:t> ويشاور نفسه في موضوع ما</a:t>
            </a:r>
            <a:r>
              <a:rPr lang="en-US" altLang="zh-CN" sz="2800" b="1" dirty="0" smtClean="0">
                <a:ea typeface="SimSun" pitchFamily="2" charset="-122"/>
              </a:rPr>
              <a:t> . </a:t>
            </a:r>
            <a:endParaRPr lang="en-US" sz="2800" b="1" dirty="0" smtClean="0"/>
          </a:p>
        </p:txBody>
      </p:sp>
    </p:spTree>
    <p:extLst>
      <p:ext uri="{BB962C8B-B14F-4D97-AF65-F5344CB8AC3E}">
        <p14:creationId xmlns:p14="http://schemas.microsoft.com/office/powerpoint/2010/main" val="521052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b="1" dirty="0" smtClean="0">
                <a:solidFill>
                  <a:srgbClr val="CC3300"/>
                </a:solidFill>
              </a:rPr>
              <a:t>العين</a:t>
            </a:r>
            <a:endParaRPr lang="en-US"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Tx/>
              <a:buNone/>
            </a:pPr>
            <a:r>
              <a:rPr lang="ar-SA" sz="4400" b="1" dirty="0" smtClean="0"/>
              <a:t>من المهم النظر في الآخرين حين التحدث معهم، ولكن دون أن يتحول الإمعان إلى التحديق، أي: أن لا يطول النظر أكثر من (9) ثوان، وفي كل الأحوال لا يجب أن تصل النظر المتواصلة إلى (15) ثانية، فإن نظرة كتلك تعطي إيحاء بالعدوانية.</a:t>
            </a:r>
            <a:endParaRPr lang="en-US" sz="4400" b="1" dirty="0" smtClean="0"/>
          </a:p>
        </p:txBody>
      </p:sp>
    </p:spTree>
    <p:extLst>
      <p:ext uri="{BB962C8B-B14F-4D97-AF65-F5344CB8AC3E}">
        <p14:creationId xmlns:p14="http://schemas.microsoft.com/office/powerpoint/2010/main" val="2693777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الوجه:</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sz="3600" b="1" dirty="0" smtClean="0"/>
              <a:t>الأحاسيس الأساسية التي تعكسها تعبيرات الوجه ستة: الدهشة، الخوف، الغضب، التقزز، الفرح، الحزن. </a:t>
            </a:r>
            <a:endParaRPr lang="ar-SA" sz="3600" b="1" dirty="0"/>
          </a:p>
          <a:p>
            <a:pPr algn="just" eaLnBrk="1" hangingPunct="1">
              <a:buFont typeface="Arial" pitchFamily="34" charset="0"/>
              <a:buChar char="•"/>
            </a:pPr>
            <a:r>
              <a:rPr lang="ar-SA" sz="3600" b="1" dirty="0" smtClean="0"/>
              <a:t>الوجه والعينان هما الجزء الأكثر جذباً للنظر في الجسد كله، وتأثيرهما في غاية القوة (فالنادل المبتسم يحصل على بخشيش أكثر من الذي لا يبتسم).</a:t>
            </a:r>
            <a:endParaRPr lang="en-US" sz="3600" b="1" dirty="0" smtClean="0"/>
          </a:p>
        </p:txBody>
      </p:sp>
    </p:spTree>
    <p:extLst>
      <p:ext uri="{BB962C8B-B14F-4D97-AF65-F5344CB8AC3E}">
        <p14:creationId xmlns:p14="http://schemas.microsoft.com/office/powerpoint/2010/main" val="521052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اللبس  والمظهر:</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b="1" dirty="0" smtClean="0"/>
              <a:t>الجزء الأكبر من مظهرنا العام يعتمد على اللبس (90%). فنحن لا نظهر غير الوجه والكفين في الغالب.</a:t>
            </a:r>
            <a:endParaRPr lang="ar-SA" b="1" dirty="0"/>
          </a:p>
          <a:p>
            <a:pPr algn="just" eaLnBrk="1" hangingPunct="1">
              <a:buFont typeface="Arial" pitchFamily="34" charset="0"/>
              <a:buChar char="•"/>
            </a:pPr>
            <a:r>
              <a:rPr lang="ar-SA" b="1" dirty="0" smtClean="0"/>
              <a:t>بعض </a:t>
            </a:r>
            <a:r>
              <a:rPr lang="ar-SA" b="1" dirty="0" smtClean="0"/>
              <a:t>الأماكن لا تقبل أي ملابس غير لائقة كالعمل والدراسة.</a:t>
            </a:r>
          </a:p>
          <a:p>
            <a:pPr algn="just" eaLnBrk="1" hangingPunct="1">
              <a:buFont typeface="Arial" pitchFamily="34" charset="0"/>
              <a:buChar char="•"/>
            </a:pPr>
            <a:r>
              <a:rPr lang="ar-SA" b="1" dirty="0" smtClean="0"/>
              <a:t>اللبس غير المحافظ في المقابلات الشخصية يقلل من فرص الحصول على وظيفة. </a:t>
            </a:r>
            <a:endParaRPr lang="en-US" b="1" dirty="0" smtClean="0"/>
          </a:p>
        </p:txBody>
      </p:sp>
    </p:spTree>
    <p:extLst>
      <p:ext uri="{BB962C8B-B14F-4D97-AF65-F5344CB8AC3E}">
        <p14:creationId xmlns:p14="http://schemas.microsoft.com/office/powerpoint/2010/main" val="3672620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المسافة:</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b="1" dirty="0" smtClean="0"/>
              <a:t>الحيوانات والطيور والأشجار لها مسافات خاصة بها يجب مراعاتها.</a:t>
            </a:r>
            <a:endParaRPr lang="ar-SA" b="1" dirty="0"/>
          </a:p>
          <a:p>
            <a:pPr algn="just" eaLnBrk="1" hangingPunct="1">
              <a:buFont typeface="Arial" pitchFamily="34" charset="0"/>
              <a:buChar char="•"/>
            </a:pPr>
            <a:r>
              <a:rPr lang="ar-SA" b="1" dirty="0" smtClean="0"/>
              <a:t>صراع الأسود بين بعضها البعض هو صراع نفوذ على مسافة.</a:t>
            </a:r>
          </a:p>
          <a:p>
            <a:pPr algn="just" eaLnBrk="1" hangingPunct="1">
              <a:buFont typeface="Arial" pitchFamily="34" charset="0"/>
              <a:buChar char="•"/>
            </a:pPr>
            <a:r>
              <a:rPr lang="ar-SA" b="1" dirty="0" smtClean="0"/>
              <a:t>حدود الدول هو في النهاية إطار لمسافة جغرافية!</a:t>
            </a:r>
          </a:p>
          <a:p>
            <a:pPr algn="just" eaLnBrk="1" hangingPunct="1">
              <a:buFont typeface="Arial" pitchFamily="34" charset="0"/>
              <a:buChar char="•"/>
            </a:pPr>
            <a:r>
              <a:rPr lang="ar-SA" b="1" dirty="0" smtClean="0"/>
              <a:t>يؤكد علماء الاتصال أن المسافات تقل بين النساء بعضهن البعض، وتزيد بين الرجال. </a:t>
            </a:r>
            <a:endParaRPr lang="en-US" b="1" dirty="0" smtClean="0"/>
          </a:p>
        </p:txBody>
      </p:sp>
    </p:spTree>
    <p:extLst>
      <p:ext uri="{BB962C8B-B14F-4D97-AF65-F5344CB8AC3E}">
        <p14:creationId xmlns:p14="http://schemas.microsoft.com/office/powerpoint/2010/main" val="4165231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المسافة الحميمية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تبدا من صفر إلى 35 سم.</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لا يدخلها سوى القريبين من الشخص كالوالدين والأبناء والزوجين.</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قد تعطى لغير القريب بدون حميمية: كطبيب الأسنان، مصفف الشعر.</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427632237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المسافة الشخصية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تبدأ من 35سم إلى متر وربع.</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يدخلها الأصدقاء.</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كلما اقترب الشخص كلما دلَّ على زيادة الصداقة.</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1933333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800" b="1" dirty="0" smtClean="0">
                <a:solidFill>
                  <a:srgbClr val="FF0066"/>
                </a:solidFill>
                <a:cs typeface="Traditional Arabic" pitchFamily="18" charset="-78"/>
              </a:rPr>
              <a:t>المسافة الاجتماعية</a:t>
            </a:r>
            <a:endParaRPr lang="en-US" sz="48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تصل إلى ثلاثة متر.</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تسمى اجتماعية لأنها المسافة التي تكون بيننا وبين الغرباء.</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كالمسافة بين الموظف والمراجع، والبائع والمشتري.</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28078270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المسافة العامة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تبدا من 3أمتار فأكثر.</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تعطى للشخصيات العامة والمسؤولين والطبقات الرسمية في المجتمع.</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الذوق العام في التعامل.</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121940828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لغة اللمس</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sz="3600" b="1" dirty="0" smtClean="0"/>
              <a:t>العضو الخاص باللمس هو الجلد.</a:t>
            </a:r>
            <a:endParaRPr lang="ar-SA" sz="3600" b="1" dirty="0"/>
          </a:p>
          <a:p>
            <a:pPr algn="just" eaLnBrk="1" hangingPunct="1">
              <a:buFont typeface="Arial" pitchFamily="34" charset="0"/>
              <a:buChar char="•"/>
            </a:pPr>
            <a:r>
              <a:rPr lang="ar-SA" sz="3600" b="1" dirty="0" smtClean="0"/>
              <a:t>يمكن أن يكون الشخص كفيفاً أو أصماً أو أبكماً أو أخشماً (لا يشم) أو  فاقداً لحاسة الذوق، ورغم ذلك يستطيع أن يواصل حياته بنجاح، لكن يعجز عن الحياة لو فقد حاسة اللمس (شلل الإرادة).</a:t>
            </a:r>
          </a:p>
        </p:txBody>
      </p:sp>
    </p:spTree>
    <p:extLst>
      <p:ext uri="{BB962C8B-B14F-4D97-AF65-F5344CB8AC3E}">
        <p14:creationId xmlns:p14="http://schemas.microsoft.com/office/powerpoint/2010/main" val="376491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descr="befor_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684338"/>
            <a:ext cx="3024187"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3"/>
          <p:cNvSpPr>
            <a:spLocks noGrp="1" noChangeArrowheads="1"/>
          </p:cNvSpPr>
          <p:nvPr>
            <p:ph type="title"/>
          </p:nvPr>
        </p:nvSpPr>
        <p:spPr>
          <a:xfrm>
            <a:off x="4932363" y="765175"/>
            <a:ext cx="3284537" cy="576263"/>
          </a:xfrm>
        </p:spPr>
        <p:txBody>
          <a:bodyPr/>
          <a:lstStyle/>
          <a:p>
            <a:pPr algn="ctr" eaLnBrk="1" hangingPunct="1"/>
            <a:r>
              <a:rPr lang="ar-SA" sz="4000" dirty="0" smtClean="0">
                <a:solidFill>
                  <a:schemeClr val="hlink"/>
                </a:solidFill>
                <a:cs typeface="SKR HEAD1" pitchFamily="2" charset="-78"/>
              </a:rPr>
              <a:t>أثبتت الدراسات:</a:t>
            </a:r>
            <a:endParaRPr lang="en-US" sz="4000" dirty="0" smtClean="0">
              <a:solidFill>
                <a:schemeClr val="hlink"/>
              </a:solidFill>
              <a:cs typeface="SKR HEAD1" pitchFamily="2" charset="-78"/>
            </a:endParaRPr>
          </a:p>
        </p:txBody>
      </p:sp>
      <p:sp>
        <p:nvSpPr>
          <p:cNvPr id="162820" name="Rectangle 4"/>
          <p:cNvSpPr>
            <a:spLocks noGrp="1" noChangeArrowheads="1"/>
          </p:cNvSpPr>
          <p:nvPr>
            <p:ph type="body" idx="1"/>
          </p:nvPr>
        </p:nvSpPr>
        <p:spPr>
          <a:xfrm>
            <a:off x="971550" y="1700213"/>
            <a:ext cx="5616575" cy="4249737"/>
          </a:xfrm>
        </p:spPr>
        <p:txBody>
          <a:bodyPr/>
          <a:lstStyle/>
          <a:p>
            <a:pPr algn="just" eaLnBrk="1" hangingPunct="1"/>
            <a:r>
              <a:rPr lang="ar-SA" sz="3600" b="1" dirty="0" smtClean="0">
                <a:solidFill>
                  <a:srgbClr val="010101"/>
                </a:solidFill>
                <a:cs typeface="Traditional Arabic" pitchFamily="18" charset="-78"/>
              </a:rPr>
              <a:t>أي إحساس أو مشاعر يمر بها الفرد تظهر على وجهه وتنعكس من خلال تعابير وتلميحات يمكن كشفها.</a:t>
            </a:r>
          </a:p>
          <a:p>
            <a:pPr algn="ctr" eaLnBrk="1" hangingPunct="1">
              <a:buFontTx/>
              <a:buNone/>
            </a:pPr>
            <a:r>
              <a:rPr lang="ar-SA" sz="3600" b="1" dirty="0" smtClean="0">
                <a:solidFill>
                  <a:srgbClr val="010101"/>
                </a:solidFill>
                <a:cs typeface="Traditional Arabic" pitchFamily="18" charset="-78"/>
              </a:rPr>
              <a:t>وهذه من الحقائق التي أكدها القرآن:( وإذا تتلى عليهم آياتنا بينات تعرف في وجوه الذين كفروا المنكر) الحج:72</a:t>
            </a:r>
          </a:p>
          <a:p>
            <a:pPr algn="ctr" eaLnBrk="1" hangingPunct="1">
              <a:buFontTx/>
              <a:buNone/>
            </a:pPr>
            <a:r>
              <a:rPr lang="ar-SA" sz="3600" b="1" dirty="0" smtClean="0">
                <a:solidFill>
                  <a:srgbClr val="010101"/>
                </a:solidFill>
                <a:cs typeface="Traditional Arabic" pitchFamily="18" charset="-78"/>
              </a:rPr>
              <a:t>(ظاهرة النفاق في صدر الإسلام)</a:t>
            </a:r>
            <a:endParaRPr lang="en-US" sz="3600" b="1" dirty="0" smtClean="0">
              <a:solidFill>
                <a:srgbClr val="010101"/>
              </a:solidFill>
              <a:cs typeface="Traditional Arabic" pitchFamily="18" charset="-78"/>
            </a:endParaRPr>
          </a:p>
        </p:txBody>
      </p:sp>
    </p:spTree>
    <p:extLst>
      <p:ext uri="{BB962C8B-B14F-4D97-AF65-F5344CB8AC3E}">
        <p14:creationId xmlns:p14="http://schemas.microsoft.com/office/powerpoint/2010/main" val="1426820148"/>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لغة اللمس</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sz="3600" b="1" dirty="0" smtClean="0"/>
              <a:t>يمكن للمس أن ينقل العديد من الرسائل المهمة للآخرين، تندرج من الحميمية إلى العنيفة:</a:t>
            </a:r>
          </a:p>
          <a:p>
            <a:pPr algn="just" eaLnBrk="1" hangingPunct="1">
              <a:buFont typeface="Wingdings" pitchFamily="2" charset="2"/>
              <a:buChar char="ü"/>
            </a:pPr>
            <a:r>
              <a:rPr lang="ar-SA" sz="3600" b="1" dirty="0"/>
              <a:t> </a:t>
            </a:r>
            <a:r>
              <a:rPr lang="ar-SA" b="1" dirty="0" smtClean="0"/>
              <a:t>اللمسة التخصصية: الفحص الطبي/ المساج/ الأشعة.</a:t>
            </a:r>
          </a:p>
          <a:p>
            <a:pPr algn="just" eaLnBrk="1" hangingPunct="1">
              <a:buFont typeface="Wingdings" pitchFamily="2" charset="2"/>
              <a:buChar char="ü"/>
            </a:pPr>
            <a:r>
              <a:rPr lang="ar-SA" sz="3600" b="1" dirty="0" smtClean="0"/>
              <a:t>اللمسة الاجتماعية: المصافحة.</a:t>
            </a:r>
          </a:p>
          <a:p>
            <a:pPr algn="just" eaLnBrk="1" hangingPunct="1">
              <a:buFont typeface="Wingdings" pitchFamily="2" charset="2"/>
              <a:buChar char="ü"/>
            </a:pPr>
            <a:r>
              <a:rPr lang="ar-SA" sz="3600" b="1" dirty="0" smtClean="0"/>
              <a:t>لمسة الصداقة: الربت على الكتف.</a:t>
            </a:r>
          </a:p>
          <a:p>
            <a:pPr algn="just" eaLnBrk="1" hangingPunct="1">
              <a:buFont typeface="Wingdings" pitchFamily="2" charset="2"/>
              <a:buChar char="ü"/>
            </a:pPr>
            <a:r>
              <a:rPr lang="ar-SA" sz="3600" b="1" dirty="0" smtClean="0"/>
              <a:t>لمسة المحبة: لمس الرأس، الحضن.</a:t>
            </a:r>
          </a:p>
        </p:txBody>
      </p:sp>
    </p:spTree>
    <p:extLst>
      <p:ext uri="{BB962C8B-B14F-4D97-AF65-F5344CB8AC3E}">
        <p14:creationId xmlns:p14="http://schemas.microsoft.com/office/powerpoint/2010/main" val="3201311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الصوت</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sz="3600" b="1" dirty="0" smtClean="0"/>
              <a:t>الصوت في حد ذاته يعد نوعاً من أنواع الاتصال غير الكلامي (شبه اللغة).</a:t>
            </a:r>
          </a:p>
          <a:p>
            <a:pPr algn="just" eaLnBrk="1" hangingPunct="1">
              <a:buFont typeface="Arial" pitchFamily="34" charset="0"/>
              <a:buChar char="•"/>
            </a:pPr>
            <a:r>
              <a:rPr lang="ar-SA" sz="3600" b="1" dirty="0" smtClean="0"/>
              <a:t>من خلال نغمة الصوت، سرعته، مستواه، عدد وطول السكنات، معوقات الطلاقة(الهمهمة).</a:t>
            </a:r>
          </a:p>
        </p:txBody>
      </p:sp>
    </p:spTree>
    <p:extLst>
      <p:ext uri="{BB962C8B-B14F-4D97-AF65-F5344CB8AC3E}">
        <p14:creationId xmlns:p14="http://schemas.microsoft.com/office/powerpoint/2010/main" val="1277539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الروائح</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sz="2800" b="1" dirty="0" smtClean="0"/>
              <a:t>تعد من الرسائل غير الكلامية في بعض المواقف.</a:t>
            </a:r>
          </a:p>
          <a:p>
            <a:pPr algn="just" eaLnBrk="1" hangingPunct="1">
              <a:buFont typeface="Arial" pitchFamily="34" charset="0"/>
              <a:buChar char="•"/>
            </a:pPr>
            <a:r>
              <a:rPr lang="ar-SA" sz="2800" b="1" dirty="0" smtClean="0"/>
              <a:t>فهي تعطي انطباعاً عن ذوق الشخص، وطبيعة عمله، ومستواه الصحي والوقائي.</a:t>
            </a:r>
          </a:p>
          <a:p>
            <a:pPr algn="just" eaLnBrk="1" hangingPunct="1">
              <a:buFont typeface="Arial" pitchFamily="34" charset="0"/>
              <a:buChar char="•"/>
            </a:pPr>
            <a:r>
              <a:rPr lang="ar-SA" sz="2800" b="1" dirty="0" smtClean="0"/>
              <a:t>النظافة من الإيمان.</a:t>
            </a:r>
          </a:p>
          <a:p>
            <a:pPr algn="just" eaLnBrk="1" hangingPunct="1">
              <a:buFont typeface="Arial" pitchFamily="34" charset="0"/>
              <a:buChar char="•"/>
            </a:pPr>
            <a:r>
              <a:rPr lang="ar-SA" sz="2800" b="1" dirty="0" smtClean="0"/>
              <a:t>الرائحة الزكية ترتبط بالخير، والرائحة الكريهة ترتبط بالشر ولا أدل على ذلك من رائحة جهنم، ورائحة الجنة.</a:t>
            </a:r>
          </a:p>
        </p:txBody>
      </p:sp>
    </p:spTree>
    <p:extLst>
      <p:ext uri="{BB962C8B-B14F-4D97-AF65-F5344CB8AC3E}">
        <p14:creationId xmlns:p14="http://schemas.microsoft.com/office/powerpoint/2010/main" val="3989393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ar-SA" sz="6000" b="1" dirty="0" smtClean="0">
                <a:solidFill>
                  <a:srgbClr val="CC3300"/>
                </a:solidFill>
              </a:rPr>
              <a:t>الوقت</a:t>
            </a:r>
            <a:endParaRPr lang="en-US" sz="6000" b="1" dirty="0" smtClean="0">
              <a:solidFill>
                <a:srgbClr val="CC3300"/>
              </a:solidFill>
            </a:endParaRPr>
          </a:p>
        </p:txBody>
      </p:sp>
      <p:sp>
        <p:nvSpPr>
          <p:cNvPr id="180227" name="Rectangle 3"/>
          <p:cNvSpPr>
            <a:spLocks noGrp="1" noChangeArrowheads="1"/>
          </p:cNvSpPr>
          <p:nvPr>
            <p:ph type="body" idx="1"/>
          </p:nvPr>
        </p:nvSpPr>
        <p:spPr/>
        <p:txBody>
          <a:bodyPr/>
          <a:lstStyle/>
          <a:p>
            <a:pPr algn="just" eaLnBrk="1" hangingPunct="1">
              <a:buFont typeface="Arial" pitchFamily="34" charset="0"/>
              <a:buChar char="•"/>
            </a:pPr>
            <a:r>
              <a:rPr lang="ar-SA" altLang="zh-CN" b="1" dirty="0" smtClean="0"/>
              <a:t>الوقت: هو العامل المشترك الذي ينظم حدوث كل شيء حولنا.</a:t>
            </a:r>
          </a:p>
          <a:p>
            <a:pPr algn="just" eaLnBrk="1" hangingPunct="1">
              <a:buFont typeface="Arial" pitchFamily="34" charset="0"/>
              <a:buChar char="•"/>
            </a:pPr>
            <a:r>
              <a:rPr lang="ar-SA" b="1" dirty="0" smtClean="0"/>
              <a:t>يقول أينشتاين: ((الزمن هو ما يمنع الأشياء من أن تحدث دفعة واحدة)).</a:t>
            </a:r>
          </a:p>
          <a:p>
            <a:pPr algn="just" eaLnBrk="1" hangingPunct="1">
              <a:buFont typeface="Arial" pitchFamily="34" charset="0"/>
              <a:buChar char="•"/>
            </a:pPr>
            <a:r>
              <a:rPr lang="ar-SA" b="1" dirty="0" smtClean="0"/>
              <a:t>فالوقت هو المنظم لكل شؤون حياتنا كالأكل والشرب والعمل والمناسبات الاجتماعية.</a:t>
            </a:r>
          </a:p>
          <a:p>
            <a:pPr algn="just" eaLnBrk="1" hangingPunct="1">
              <a:buFont typeface="Arial" pitchFamily="34" charset="0"/>
              <a:buChar char="•"/>
            </a:pPr>
            <a:r>
              <a:rPr lang="ar-SA" b="1" dirty="0" smtClean="0"/>
              <a:t>كل أنواع الاتصال تمر من خلال الوقت، ولكن الوقت له مفاهيم متعددة، هي:</a:t>
            </a:r>
            <a:endParaRPr lang="en-US" b="1" dirty="0" smtClean="0"/>
          </a:p>
        </p:txBody>
      </p:sp>
    </p:spTree>
    <p:extLst>
      <p:ext uri="{BB962C8B-B14F-4D97-AF65-F5344CB8AC3E}">
        <p14:creationId xmlns:p14="http://schemas.microsoft.com/office/powerpoint/2010/main" val="970632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اولا: الساعة البيولوجية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ساعة موجودة في نفس كل فرد.</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تحدد الليل والنهار، أوقات النوم والصحو.</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41952383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ثانيا: الساعة الوظائفية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هي انعكاس  للساعة البيولوجية.</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هي الساعة المعنية بتوزيع الوقت(إدارة الوقت).</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كالطالب الذي لا يعرف كيف يوزع وقته بشكل صحيح، فيضطر للسهر طوال الليل.</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41952383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ثالثا: الساعة الإدراكية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إحساس الفرد بالوقت حسب اللحظة والمزاج.</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تحديد وقت المحاضرة بناء على الحالة المزاجية.</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3587067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800" b="1" dirty="0" smtClean="0">
                <a:solidFill>
                  <a:srgbClr val="FF0066"/>
                </a:solidFill>
                <a:cs typeface="Traditional Arabic" pitchFamily="18" charset="-78"/>
              </a:rPr>
              <a:t>رابعا: الساعة الموضوعية</a:t>
            </a:r>
            <a:endParaRPr lang="en-US" sz="48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مقياس الوقت.</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الساعة التي نلبسها أو نضعها في الجدار.</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42859196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5400" b="1" dirty="0" smtClean="0">
                <a:solidFill>
                  <a:srgbClr val="FF0066"/>
                </a:solidFill>
                <a:cs typeface="Traditional Arabic" pitchFamily="18" charset="-78"/>
              </a:rPr>
              <a:t>خامسا: الساعة المفاهيمية</a:t>
            </a:r>
            <a:endParaRPr lang="en-US" sz="54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مفهوم كل فرد للوقت.</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البعض ينظر للوقت بأنه غير مهم، والآخر يراه ثروة.</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الوقت عمار أم دمار.</a:t>
            </a:r>
          </a:p>
          <a:p>
            <a:pPr marL="0" indent="0" algn="just" rtl="1">
              <a:spcBef>
                <a:spcPct val="50000"/>
              </a:spcBef>
            </a:pP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9529731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800" b="1" dirty="0" smtClean="0">
                <a:solidFill>
                  <a:srgbClr val="FF0066"/>
                </a:solidFill>
                <a:cs typeface="Traditional Arabic" pitchFamily="18" charset="-78"/>
              </a:rPr>
              <a:t>سادسا: الساعة الاجتماعية</a:t>
            </a:r>
            <a:endParaRPr lang="en-US" sz="48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الساعة التي يتفق عليها المجتمع ذوقاً.</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كالاتصال الهاتفي بالآخرين في وقت متأخر من الليل .كما أن الاتصال ليس مقبولاً في ساعات البكور. فهذا عرف اجتماعي يختلف من مجتمع لآخر.</a:t>
            </a: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42859196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90600" y="1371600"/>
            <a:ext cx="7162800" cy="4154984"/>
          </a:xfrm>
          <a:prstGeom prst="rect">
            <a:avLst/>
          </a:prstGeom>
          <a:noFill/>
        </p:spPr>
        <p:txBody>
          <a:bodyPr wrap="square" rtlCol="1">
            <a:spAutoFit/>
          </a:bodyPr>
          <a:lstStyle/>
          <a:p>
            <a:pPr algn="ctr" rtl="1">
              <a:lnSpc>
                <a:spcPct val="200000"/>
              </a:lnSpc>
            </a:pPr>
            <a:r>
              <a:rPr lang="ar-SA" sz="4400" b="1" dirty="0" smtClean="0">
                <a:ln w="10541" cmpd="sng">
                  <a:solidFill>
                    <a:schemeClr val="accent1">
                      <a:shade val="88000"/>
                      <a:satMod val="110000"/>
                    </a:schemeClr>
                  </a:solidFill>
                  <a:prstDash val="solid"/>
                </a:ln>
                <a:solidFill>
                  <a:srgbClr val="FF0000"/>
                </a:solidFill>
                <a:cs typeface="Arial" pitchFamily="34" charset="0"/>
              </a:rPr>
              <a:t>تعريف الاتصال غير الكلامي:</a:t>
            </a:r>
            <a:endParaRPr lang="ar-YE" sz="4400" b="1" dirty="0" smtClean="0">
              <a:ln w="10541" cmpd="sng">
                <a:solidFill>
                  <a:schemeClr val="accent1">
                    <a:shade val="88000"/>
                    <a:satMod val="110000"/>
                  </a:schemeClr>
                </a:solidFill>
                <a:prstDash val="solid"/>
              </a:ln>
              <a:solidFill>
                <a:srgbClr val="FF0000"/>
              </a:solidFill>
              <a:cs typeface="Arial" pitchFamily="34" charset="0"/>
            </a:endParaRPr>
          </a:p>
          <a:p>
            <a:pPr algn="just" rtl="1">
              <a:lnSpc>
                <a:spcPct val="200000"/>
              </a:lnSpc>
            </a:pPr>
            <a:r>
              <a:rPr lang="ar-YE" sz="4000" b="1" dirty="0" smtClean="0">
                <a:cs typeface="Arial" pitchFamily="34" charset="0"/>
              </a:rPr>
              <a:t>	</a:t>
            </a:r>
            <a:r>
              <a:rPr lang="ar-SA" sz="4400" b="1" dirty="0" smtClean="0">
                <a:cs typeface="Arial" pitchFamily="34" charset="0"/>
              </a:rPr>
              <a:t>العملية التي يتم فيها تبادل المعاني بين الأفراد بدون كلام.</a:t>
            </a:r>
            <a:endParaRPr lang="ar-YE" sz="4400" b="1" dirty="0" smtClean="0">
              <a:cs typeface="Arial" pitchFamily="34" charset="0"/>
            </a:endParaRPr>
          </a:p>
        </p:txBody>
      </p:sp>
    </p:spTree>
    <p:extLst>
      <p:ext uri="{BB962C8B-B14F-4D97-AF65-F5344CB8AC3E}">
        <p14:creationId xmlns:p14="http://schemas.microsoft.com/office/powerpoint/2010/main" val="38901707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title"/>
          </p:nvPr>
        </p:nvSpPr>
        <p:spPr/>
        <p:txBody>
          <a:bodyPr/>
          <a:lstStyle/>
          <a:p>
            <a:pPr eaLnBrk="1" hangingPunct="1"/>
            <a:r>
              <a:rPr lang="ar-SA" sz="5400" dirty="0" smtClean="0">
                <a:solidFill>
                  <a:srgbClr val="FF3300"/>
                </a:solidFill>
                <a:cs typeface="Traditional Arabic" pitchFamily="18" charset="-78"/>
              </a:rPr>
              <a:t>عناصر التعريف السابق:</a:t>
            </a:r>
            <a:endParaRPr lang="en-US" sz="5400" dirty="0" smtClean="0">
              <a:solidFill>
                <a:srgbClr val="FF3300"/>
              </a:solidFill>
              <a:cs typeface="Traditional Arabic" pitchFamily="18" charset="-78"/>
            </a:endParaRPr>
          </a:p>
        </p:txBody>
      </p:sp>
      <p:sp>
        <p:nvSpPr>
          <p:cNvPr id="37892" name="Rectangle 4"/>
          <p:cNvSpPr>
            <a:spLocks noGrp="1" noChangeArrowheads="1"/>
          </p:cNvSpPr>
          <p:nvPr>
            <p:ph type="body" idx="1"/>
          </p:nvPr>
        </p:nvSpPr>
        <p:spPr>
          <a:xfrm>
            <a:off x="971550" y="1752600"/>
            <a:ext cx="6800850" cy="4340225"/>
          </a:xfrm>
        </p:spPr>
        <p:txBody>
          <a:bodyPr/>
          <a:lstStyle/>
          <a:p>
            <a:pPr algn="just" eaLnBrk="1" hangingPunct="1">
              <a:defRPr/>
            </a:pPr>
            <a:r>
              <a:rPr lang="ar-SA" sz="3600" b="1" dirty="0" smtClean="0">
                <a:effectLst>
                  <a:outerShdw blurRad="38100" dist="38100" dir="2700000" algn="tl">
                    <a:srgbClr val="FFFFFF"/>
                  </a:outerShdw>
                </a:effectLst>
              </a:rPr>
              <a:t>أنَّ الاتصال غير الكلامي يحمل الكثير من المعاني الاتصالية.</a:t>
            </a:r>
          </a:p>
          <a:p>
            <a:pPr algn="just" eaLnBrk="1" hangingPunct="1">
              <a:defRPr/>
            </a:pPr>
            <a:r>
              <a:rPr lang="ar-SA" sz="3600" b="1" dirty="0" smtClean="0">
                <a:effectLst>
                  <a:outerShdw blurRad="38100" dist="38100" dir="2700000" algn="tl">
                    <a:srgbClr val="FFFFFF"/>
                  </a:outerShdw>
                </a:effectLst>
              </a:rPr>
              <a:t>أنَّ الاتصال غير الكلامي يحتوي على كل أوجه العملية الاتصالية التي تتم بدون كلمات.</a:t>
            </a:r>
          </a:p>
          <a:p>
            <a:pPr algn="just" eaLnBrk="1" hangingPunct="1">
              <a:defRPr/>
            </a:pPr>
            <a:r>
              <a:rPr lang="ar-SA" sz="3600" b="1" dirty="0" smtClean="0">
                <a:effectLst>
                  <a:outerShdw blurRad="38100" dist="38100" dir="2700000" algn="tl">
                    <a:srgbClr val="FFFFFF"/>
                  </a:outerShdw>
                </a:effectLst>
              </a:rPr>
              <a:t>أنَّ الاتصال غير الكلامي محدد ضمن المنظومة الإنسانية فقط.</a:t>
            </a:r>
            <a:endParaRPr lang="en-US" sz="3600" b="1" dirty="0" smtClean="0">
              <a:effectLst>
                <a:outerShdw blurRad="38100" dist="38100" dir="2700000" algn="tl">
                  <a:srgbClr val="FFFFFF"/>
                </a:outerShdw>
              </a:effectLst>
            </a:endParaRPr>
          </a:p>
        </p:txBody>
      </p:sp>
    </p:spTree>
    <p:extLst>
      <p:ext uri="{BB962C8B-B14F-4D97-AF65-F5344CB8AC3E}">
        <p14:creationId xmlns:p14="http://schemas.microsoft.com/office/powerpoint/2010/main" val="2334121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1000"/>
                                        <p:tgtEl>
                                          <p:spTgt spid="37892">
                                            <p:txEl>
                                              <p:pRg st="0" end="0"/>
                                            </p:txEl>
                                          </p:spTgt>
                                        </p:tgtEl>
                                      </p:cBhvr>
                                    </p:animEffect>
                                    <p:anim calcmode="lin" valueType="num">
                                      <p:cBhvr>
                                        <p:cTn id="8" dur="10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892">
                                            <p:txEl>
                                              <p:pRg st="1" end="1"/>
                                            </p:txEl>
                                          </p:spTgt>
                                        </p:tgtEl>
                                        <p:attrNameLst>
                                          <p:attrName>style.visibility</p:attrName>
                                        </p:attrNameLst>
                                      </p:cBhvr>
                                      <p:to>
                                        <p:strVal val="visible"/>
                                      </p:to>
                                    </p:set>
                                    <p:animEffect transition="in" filter="fade">
                                      <p:cBhvr>
                                        <p:cTn id="14" dur="1000"/>
                                        <p:tgtEl>
                                          <p:spTgt spid="37892">
                                            <p:txEl>
                                              <p:pRg st="1" end="1"/>
                                            </p:txEl>
                                          </p:spTgt>
                                        </p:tgtEl>
                                      </p:cBhvr>
                                    </p:animEffect>
                                    <p:anim calcmode="lin" valueType="num">
                                      <p:cBhvr>
                                        <p:cTn id="15" dur="10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8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892">
                                            <p:txEl>
                                              <p:pRg st="2" end="2"/>
                                            </p:txEl>
                                          </p:spTgt>
                                        </p:tgtEl>
                                        <p:attrNameLst>
                                          <p:attrName>style.visibility</p:attrName>
                                        </p:attrNameLst>
                                      </p:cBhvr>
                                      <p:to>
                                        <p:strVal val="visible"/>
                                      </p:to>
                                    </p:set>
                                    <p:animEffect transition="in" filter="fade">
                                      <p:cBhvr>
                                        <p:cTn id="21" dur="1000"/>
                                        <p:tgtEl>
                                          <p:spTgt spid="37892">
                                            <p:txEl>
                                              <p:pRg st="2" end="2"/>
                                            </p:txEl>
                                          </p:spTgt>
                                        </p:tgtEl>
                                      </p:cBhvr>
                                    </p:animEffect>
                                    <p:anim calcmode="lin" valueType="num">
                                      <p:cBhvr>
                                        <p:cTn id="22" dur="10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89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6" name="Picture 2" descr="التواصل"/>
          <p:cNvPicPr>
            <a:picLocks noChangeAspect="1" noChangeArrowheads="1"/>
          </p:cNvPicPr>
          <p:nvPr/>
        </p:nvPicPr>
        <p:blipFill>
          <a:blip r:embed="rId3">
            <a:lum bright="36000" contrast="6000"/>
            <a:extLst>
              <a:ext uri="{28A0092B-C50C-407E-A947-70E740481C1C}">
                <a14:useLocalDpi xmlns:a14="http://schemas.microsoft.com/office/drawing/2010/main" val="0"/>
              </a:ext>
            </a:extLst>
          </a:blip>
          <a:srcRect l="7289" r="7062"/>
          <a:stretch>
            <a:fillRect/>
          </a:stretch>
        </p:blipFill>
        <p:spPr bwMode="auto">
          <a:xfrm>
            <a:off x="5670550" y="1484313"/>
            <a:ext cx="25050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9" name="Rectangle 3"/>
          <p:cNvSpPr>
            <a:spLocks noChangeArrowheads="1"/>
          </p:cNvSpPr>
          <p:nvPr/>
        </p:nvSpPr>
        <p:spPr bwMode="auto">
          <a:xfrm>
            <a:off x="1835150" y="1341438"/>
            <a:ext cx="4105275" cy="3785652"/>
          </a:xfrm>
          <a:prstGeom prst="rect">
            <a:avLst/>
          </a:prstGeom>
          <a:noFill/>
          <a:ln w="9525">
            <a:noFill/>
            <a:miter lim="800000"/>
            <a:headEnd/>
            <a:tailEnd/>
          </a:ln>
          <a:effectLst/>
        </p:spPr>
        <p:txBody>
          <a:bodyPr>
            <a:spAutoFit/>
          </a:bodyPr>
          <a:lstStyle/>
          <a:p>
            <a:pPr algn="ctr" rtl="1">
              <a:defRPr/>
            </a:pPr>
            <a:r>
              <a:rPr lang="ar-SA" sz="8000" b="1" dirty="0" smtClean="0">
                <a:solidFill>
                  <a:srgbClr val="0099FF"/>
                </a:solidFill>
                <a:effectLst>
                  <a:outerShdw blurRad="38100" dist="38100" dir="2700000" algn="tl">
                    <a:srgbClr val="FFFFFF"/>
                  </a:outerShdw>
                </a:effectLst>
                <a:cs typeface="Traditional Arabic" pitchFamily="2" charset="-78"/>
              </a:rPr>
              <a:t>سمات الاتصال غير الكلامي</a:t>
            </a:r>
            <a:endParaRPr lang="ar-SA" sz="8000" b="1" dirty="0">
              <a:solidFill>
                <a:srgbClr val="0099FF"/>
              </a:solidFill>
              <a:effectLst>
                <a:outerShdw blurRad="38100" dist="38100" dir="2700000" algn="tl">
                  <a:srgbClr val="FFFFFF"/>
                </a:outerShdw>
              </a:effectLst>
              <a:cs typeface="Traditional Arabic" pitchFamily="2" charset="-78"/>
            </a:endParaRPr>
          </a:p>
        </p:txBody>
      </p:sp>
    </p:spTree>
    <p:extLst>
      <p:ext uri="{BB962C8B-B14F-4D97-AF65-F5344CB8AC3E}">
        <p14:creationId xmlns:p14="http://schemas.microsoft.com/office/powerpoint/2010/main" val="1374978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47459"/>
                                        </p:tgtEl>
                                        <p:attrNameLst>
                                          <p:attrName>style.visibility</p:attrName>
                                        </p:attrNameLst>
                                      </p:cBhvr>
                                      <p:to>
                                        <p:strVal val="visible"/>
                                      </p:to>
                                    </p:set>
                                    <p:animEffect transition="in" filter="fade">
                                      <p:cBhvr>
                                        <p:cTn id="7" dur="3000"/>
                                        <p:tgtEl>
                                          <p:spTgt spid="147459"/>
                                        </p:tgtEl>
                                      </p:cBhvr>
                                    </p:animEffect>
                                    <p:anim calcmode="lin" valueType="num">
                                      <p:cBhvr>
                                        <p:cTn id="8" dur="3000" fill="hold"/>
                                        <p:tgtEl>
                                          <p:spTgt spid="147459"/>
                                        </p:tgtEl>
                                        <p:attrNameLst>
                                          <p:attrName>ppt_w</p:attrName>
                                        </p:attrNameLst>
                                      </p:cBhvr>
                                      <p:tavLst>
                                        <p:tav tm="0" fmla="#ppt_w*sin(2.5*pi*$)">
                                          <p:val>
                                            <p:fltVal val="0"/>
                                          </p:val>
                                        </p:tav>
                                        <p:tav tm="100000">
                                          <p:val>
                                            <p:fltVal val="1"/>
                                          </p:val>
                                        </p:tav>
                                      </p:tavLst>
                                    </p:anim>
                                    <p:anim calcmode="lin" valueType="num">
                                      <p:cBhvr>
                                        <p:cTn id="9" dur="3000" fill="hold"/>
                                        <p:tgtEl>
                                          <p:spTgt spid="147459"/>
                                        </p:tgtEl>
                                        <p:attrNameLst>
                                          <p:attrName>ppt_h</p:attrName>
                                        </p:attrNameLst>
                                      </p:cBhvr>
                                      <p:tavLst>
                                        <p:tav tm="0">
                                          <p:val>
                                            <p:strVal val="#ppt_h"/>
                                          </p:val>
                                        </p:tav>
                                        <p:tav tm="100000">
                                          <p:val>
                                            <p:strVal val="#ppt_h"/>
                                          </p:val>
                                        </p:tav>
                                      </p:tavLst>
                                    </p:anim>
                                  </p:childTnLst>
                                  <p:subTnLst>
                                    <p:audio>
                                      <p:cMediaNode vol="61000">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4000" b="1" dirty="0" smtClean="0">
                <a:solidFill>
                  <a:srgbClr val="FF0066"/>
                </a:solidFill>
                <a:cs typeface="Traditional Arabic" pitchFamily="18" charset="-78"/>
              </a:rPr>
              <a:t>اولا: يعكس المشاعر الإنسانية بصدق ودقة</a:t>
            </a:r>
            <a:endParaRPr lang="en-US" sz="40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شاهد حوار بين اثنين من بعد عبر النافذة.</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24227508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3600" b="1" dirty="0" err="1" smtClean="0">
                <a:solidFill>
                  <a:srgbClr val="FF0066"/>
                </a:solidFill>
                <a:cs typeface="Traditional Arabic" pitchFamily="18" charset="-78"/>
              </a:rPr>
              <a:t>ثانيا:يحدد</a:t>
            </a:r>
            <a:r>
              <a:rPr lang="ar-SA" sz="3600" b="1" dirty="0" smtClean="0">
                <a:solidFill>
                  <a:srgbClr val="FF0066"/>
                </a:solidFill>
                <a:cs typeface="Traditional Arabic" pitchFamily="18" charset="-78"/>
              </a:rPr>
              <a:t> هويتنا الشخصية وعلاقاتنا بالآخرين</a:t>
            </a:r>
            <a:endParaRPr lang="en-US" sz="36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40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4000" b="1" dirty="0" smtClean="0">
                <a:solidFill>
                  <a:srgbClr val="000066"/>
                </a:solidFill>
                <a:cs typeface="Traditional Arabic" pitchFamily="18" charset="-78"/>
              </a:rPr>
              <a:t>شخص يذهب للمبارة وهو لابس لون فريقه.</a:t>
            </a:r>
          </a:p>
          <a:p>
            <a:pPr eaLnBrk="1" hangingPunct="1">
              <a:spcBef>
                <a:spcPct val="50000"/>
              </a:spcBef>
            </a:pPr>
            <a:endParaRPr lang="en-US" sz="2800" dirty="0" smtClean="0">
              <a:solidFill>
                <a:srgbClr val="F8F8F8"/>
              </a:solidFill>
            </a:endParaRPr>
          </a:p>
        </p:txBody>
      </p:sp>
    </p:spTree>
    <p:extLst>
      <p:ext uri="{BB962C8B-B14F-4D97-AF65-F5344CB8AC3E}">
        <p14:creationId xmlns:p14="http://schemas.microsoft.com/office/powerpoint/2010/main" val="3827495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descr="هاتف"/>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t="12222"/>
          <a:stretch>
            <a:fillRect/>
          </a:stretch>
        </p:blipFill>
        <p:spPr bwMode="auto">
          <a:xfrm>
            <a:off x="7451725" y="706438"/>
            <a:ext cx="792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2322513"/>
            <a:ext cx="91440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1" eaLnBrk="0" hangingPunct="0"/>
            <a:endParaRPr lang="ar-SA" sz="7200" b="1" smtClean="0">
              <a:solidFill>
                <a:srgbClr val="FFFF00"/>
              </a:solidFill>
              <a:latin typeface="Thunderbird" pitchFamily="26" charset="0"/>
              <a:cs typeface="Hesham Bold" pitchFamily="2" charset="-78"/>
            </a:endParaRPr>
          </a:p>
        </p:txBody>
      </p:sp>
      <p:sp>
        <p:nvSpPr>
          <p:cNvPr id="63493" name="AutoShape 5"/>
          <p:cNvSpPr>
            <a:spLocks noChangeArrowheads="1"/>
          </p:cNvSpPr>
          <p:nvPr/>
        </p:nvSpPr>
        <p:spPr bwMode="auto">
          <a:xfrm>
            <a:off x="1908175" y="692150"/>
            <a:ext cx="5688013" cy="762000"/>
          </a:xfrm>
          <a:prstGeom prst="plus">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ar-SA" sz="6000" b="1" dirty="0" smtClean="0">
                <a:solidFill>
                  <a:srgbClr val="FF0066"/>
                </a:solidFill>
                <a:cs typeface="Traditional Arabic" pitchFamily="18" charset="-78"/>
              </a:rPr>
              <a:t>ثالثا: غامض</a:t>
            </a:r>
            <a:endParaRPr lang="en-US" sz="6000" b="1" dirty="0" smtClean="0">
              <a:solidFill>
                <a:srgbClr val="FF0066"/>
              </a:solidFill>
              <a:cs typeface="Traditional Arabic" pitchFamily="18" charset="-78"/>
            </a:endParaRPr>
          </a:p>
        </p:txBody>
      </p:sp>
      <p:sp>
        <p:nvSpPr>
          <p:cNvPr id="217093" name="Text Box 6"/>
          <p:cNvSpPr txBox="1">
            <a:spLocks noChangeArrowheads="1"/>
          </p:cNvSpPr>
          <p:nvPr/>
        </p:nvSpPr>
        <p:spPr bwMode="auto">
          <a:xfrm>
            <a:off x="971550" y="1557338"/>
            <a:ext cx="72723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endParaRPr lang="ar-MA" sz="3600" b="1" dirty="0" smtClean="0">
              <a:solidFill>
                <a:srgbClr val="FF0066"/>
              </a:solidFill>
              <a:cs typeface="Traditional Arabic" pitchFamily="18" charset="-78"/>
            </a:endParaRP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المرأة أقدر من الرجل على قراءة الرسائل غير الكلامية تصل 95%.</a:t>
            </a:r>
          </a:p>
          <a:p>
            <a:pPr marL="571500" indent="-571500" algn="just" rtl="1">
              <a:spcBef>
                <a:spcPct val="50000"/>
              </a:spcBef>
              <a:buFont typeface="Wingdings" pitchFamily="2" charset="2"/>
              <a:buChar char="q"/>
            </a:pPr>
            <a:r>
              <a:rPr lang="ar-SA" sz="3600" b="1" dirty="0" smtClean="0">
                <a:solidFill>
                  <a:srgbClr val="000066"/>
                </a:solidFill>
                <a:cs typeface="Traditional Arabic" pitchFamily="18" charset="-78"/>
              </a:rPr>
              <a:t>مثلاً: الابتسامة ليست دائماً تحمل نوايا حسنة، فربما تكون دلالة على الشماتة أو التشفي أو الاستهزاء.</a:t>
            </a:r>
            <a:endParaRPr lang="en-US" sz="3600" b="1" dirty="0" smtClean="0">
              <a:solidFill>
                <a:srgbClr val="000066"/>
              </a:solidFill>
              <a:cs typeface="Traditional Arabic" pitchFamily="18" charset="-78"/>
            </a:endParaRPr>
          </a:p>
          <a:p>
            <a:pPr eaLnBrk="1" hangingPunct="1">
              <a:spcBef>
                <a:spcPct val="50000"/>
              </a:spcBef>
            </a:pPr>
            <a:endParaRPr lang="en-US" dirty="0" smtClean="0">
              <a:solidFill>
                <a:srgbClr val="F8F8F8"/>
              </a:solidFill>
            </a:endParaRPr>
          </a:p>
        </p:txBody>
      </p:sp>
    </p:spTree>
    <p:extLst>
      <p:ext uri="{BB962C8B-B14F-4D97-AF65-F5344CB8AC3E}">
        <p14:creationId xmlns:p14="http://schemas.microsoft.com/office/powerpoint/2010/main" val="3827495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63493"/>
                                        </p:tgtEl>
                                        <p:attrNameLst>
                                          <p:attrName>style.visibility</p:attrName>
                                        </p:attrNameLst>
                                      </p:cBhvr>
                                      <p:to>
                                        <p:strVal val="visible"/>
                                      </p:to>
                                    </p:set>
                                    <p:anim to="" calcmode="lin" valueType="num">
                                      <p:cBhvr>
                                        <p:cTn id="12" dur="1" fill="hold"/>
                                        <p:tgtEl>
                                          <p:spTgt spid="634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3" grpId="0"/>
    </p:bldLst>
  </p:timing>
</p:sld>
</file>

<file path=ppt/theme/theme1.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عرض تقديمي حول إبداع الأفكار">
  <a:themeElements>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عرض تقديمي حول إبداع الأفكار">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عرض تقديمي حول إبداع الأفكار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عرض تقديمي حول إبداع الأفكار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عرض تقديمي حول إبداع الأفكار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عرض تقديمي حول إبداع الأفكار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مخصص 3">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docProps/app.xml><?xml version="1.0" encoding="utf-8"?>
<Properties xmlns="http://schemas.openxmlformats.org/officeDocument/2006/extended-properties" xmlns:vt="http://schemas.openxmlformats.org/officeDocument/2006/docPropsVTypes">
  <Template/>
  <TotalTime>1511</TotalTime>
  <Words>1226</Words>
  <Application>Microsoft Office PowerPoint</Application>
  <PresentationFormat>عرض على الشاشة (3:4)‏</PresentationFormat>
  <Paragraphs>139</Paragraphs>
  <Slides>39</Slides>
  <Notes>0</Notes>
  <HiddenSlides>0</HiddenSlides>
  <MMClips>0</MMClips>
  <ScaleCrop>false</ScaleCrop>
  <HeadingPairs>
    <vt:vector size="4" baseType="variant">
      <vt:variant>
        <vt:lpstr>نسق</vt:lpstr>
      </vt:variant>
      <vt:variant>
        <vt:i4>8</vt:i4>
      </vt:variant>
      <vt:variant>
        <vt:lpstr>عناوين الشرائح</vt:lpstr>
      </vt:variant>
      <vt:variant>
        <vt:i4>39</vt:i4>
      </vt:variant>
    </vt:vector>
  </HeadingPairs>
  <TitlesOfParts>
    <vt:vector size="47" baseType="lpstr">
      <vt:lpstr>تقنية</vt:lpstr>
      <vt:lpstr>1_عرض تقديمي حول إبداع الأفكار</vt:lpstr>
      <vt:lpstr>2_عرض تقديمي حول إبداع الأفكار</vt:lpstr>
      <vt:lpstr>3_عرض تقديمي حول إبداع الأفكار</vt:lpstr>
      <vt:lpstr>عرض تقديمي حول إبداع الأفكار</vt:lpstr>
      <vt:lpstr>5_عرض تقديمي حول إبداع الأفكار</vt:lpstr>
      <vt:lpstr>6_عرض تقديمي حول إبداع الأفكار</vt:lpstr>
      <vt:lpstr>1_Default Design</vt:lpstr>
      <vt:lpstr>عرض تقديمي في PowerPoint</vt:lpstr>
      <vt:lpstr>أهمية الاتصال غير الكلامي:</vt:lpstr>
      <vt:lpstr>أثبتت الدراسات:</vt:lpstr>
      <vt:lpstr>عرض تقديمي في PowerPoint</vt:lpstr>
      <vt:lpstr>عناصر التعريف السابق:</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لغة الجسد</vt:lpstr>
      <vt:lpstr>لغة الجسد</vt:lpstr>
      <vt:lpstr>لغة الجسد</vt:lpstr>
      <vt:lpstr>لغة الجسد</vt:lpstr>
      <vt:lpstr>العين</vt:lpstr>
      <vt:lpstr>العين</vt:lpstr>
      <vt:lpstr>الوجه:</vt:lpstr>
      <vt:lpstr>اللبس  والمظهر:</vt:lpstr>
      <vt:lpstr>المسافة:</vt:lpstr>
      <vt:lpstr>عرض تقديمي في PowerPoint</vt:lpstr>
      <vt:lpstr>عرض تقديمي في PowerPoint</vt:lpstr>
      <vt:lpstr>عرض تقديمي في PowerPoint</vt:lpstr>
      <vt:lpstr>عرض تقديمي في PowerPoint</vt:lpstr>
      <vt:lpstr>لغة اللمس</vt:lpstr>
      <vt:lpstr>لغة اللمس</vt:lpstr>
      <vt:lpstr>الصوت</vt:lpstr>
      <vt:lpstr>الروائح</vt:lpstr>
      <vt:lpstr>الوقت</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Manager/>
  <Company>Petroleum Development Oman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mu42746</dc:creator>
  <cp:keywords/>
  <dc:description/>
  <cp:lastModifiedBy>سالم بكير</cp:lastModifiedBy>
  <cp:revision>178</cp:revision>
  <dcterms:created xsi:type="dcterms:W3CDTF">2006-04-24T03:54:01Z</dcterms:created>
  <dcterms:modified xsi:type="dcterms:W3CDTF">2023-02-11T16:01:05Z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TC100690481033</vt:lpwstr>
  </property>
</Properties>
</file>