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Lst>
  <p:sldSz type="screen4x3" cy="6858000" cx="9144000"/>
  <p:notesSz cx="6881813" cy="9296400"/>
  <p:defaultTextStyle>
    <a:defPPr>
      <a:defRPr lang="en-US"/>
    </a:defPPr>
    <a:lvl1pPr algn="l" eaLnBrk="0" fontAlgn="base" hangingPunct="0" rtl="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algn="l" eaLnBrk="0" fontAlgn="base" hangingPunct="0" marL="457200" rtl="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algn="l" eaLnBrk="0" fontAlgn="base" hangingPunct="0" marL="914400" rtl="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algn="l" eaLnBrk="0" fontAlgn="base" hangingPunct="0" marL="1371600" rtl="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algn="l" eaLnBrk="0" fontAlgn="base" hangingPunct="0" marL="1828800" rtl="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algn="l" defTabSz="914400" eaLnBrk="1" hangingPunct="1" latinLnBrk="0" marL="2286000" rtl="0">
      <a:defRPr kern="1200">
        <a:solidFill>
          <a:schemeClr val="tx1"/>
        </a:solidFill>
        <a:latin typeface="Verdana" panose="020B0604030504040204" pitchFamily="34" charset="0"/>
        <a:ea typeface="MS PGothic" panose="020B0600070205080204" pitchFamily="34" charset="-128"/>
        <a:cs typeface="+mn-cs"/>
      </a:defRPr>
    </a:lvl6pPr>
    <a:lvl7pPr algn="l" defTabSz="914400" eaLnBrk="1" hangingPunct="1" latinLnBrk="0" marL="2743200" rtl="0">
      <a:defRPr kern="1200">
        <a:solidFill>
          <a:schemeClr val="tx1"/>
        </a:solidFill>
        <a:latin typeface="Verdana" panose="020B0604030504040204" pitchFamily="34" charset="0"/>
        <a:ea typeface="MS PGothic" panose="020B0600070205080204" pitchFamily="34" charset="-128"/>
        <a:cs typeface="+mn-cs"/>
      </a:defRPr>
    </a:lvl7pPr>
    <a:lvl8pPr algn="l" defTabSz="914400" eaLnBrk="1" hangingPunct="1" latinLnBrk="0" marL="3200400" rtl="0">
      <a:defRPr kern="1200">
        <a:solidFill>
          <a:schemeClr val="tx1"/>
        </a:solidFill>
        <a:latin typeface="Verdana" panose="020B0604030504040204" pitchFamily="34" charset="0"/>
        <a:ea typeface="MS PGothic" panose="020B0600070205080204" pitchFamily="34" charset="-128"/>
        <a:cs typeface="+mn-cs"/>
      </a:defRPr>
    </a:lvl8pPr>
    <a:lvl9pPr algn="l" defTabSz="914400" eaLnBrk="1" hangingPunct="1" latinLnBrk="0" marL="3657600" rtl="0">
      <a:defRPr kern="1200">
        <a:solidFill>
          <a:schemeClr val="tx1"/>
        </a:solidFill>
        <a:latin typeface="Verdana" panose="020B0604030504040204" pitchFamily="34" charset="0"/>
        <a:ea typeface="MS PGothic" panose="020B0600070205080204" pitchFamily="34" charset="-128"/>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FFFFE7"/>
    <a:srgbClr val="FFFFC9"/>
    <a:srgbClr val="FFFFD9"/>
    <a:srgbClr val="CCECFF"/>
    <a:srgbClr val="FF0000"/>
    <a:srgbClr val="DDF2FF"/>
    <a:srgbClr val="EFFFFF"/>
    <a:srgbClr val="EAEAEA"/>
    <a:srgbClr val="F7FFFF"/>
    <a:srgbClr val="66CCFF"/>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9419" autoAdjust="0"/>
    <p:restoredTop sz="94646" autoAdjust="0"/>
  </p:normalViewPr>
  <p:slideViewPr>
    <p:cSldViewPr snapToGrid="0">
      <p:cViewPr>
        <p:scale>
          <a:sx n="75" d="100"/>
          <a:sy n="75" d="100"/>
        </p:scale>
        <p:origin x="-42" y="-204"/>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sp>
        <p:nvSpPr>
          <p:cNvPr id="1048649" name="Rectangle 2"/>
          <p:cNvSpPr>
            <a:spLocks noGrp="1" noChangeArrowheads="1"/>
          </p:cNvSpPr>
          <p:nvPr>
            <p:ph type="hdr" sz="quarter"/>
          </p:nvPr>
        </p:nvSpPr>
        <p:spPr bwMode="auto">
          <a:xfrm>
            <a:off x="0" y="0"/>
            <a:ext cx="3016250" cy="442913"/>
          </a:xfrm>
          <a:prstGeom prst="rect"/>
          <a:noFill/>
          <a:ln w="9525">
            <a:noFill/>
            <a:miter lim="800000"/>
            <a:headEnd/>
            <a:tailEnd/>
          </a:ln>
        </p:spPr>
        <p:txBody>
          <a:bodyPr anchor="ctr" anchorCtr="0" bIns="43788" compatLnSpc="1" lIns="87575" numCol="1" rIns="87575" tIns="43788" vert="horz" wrap="none">
            <a:prstTxWarp prst="textNoShape"/>
          </a:bodyPr>
          <a:lstStyle>
            <a:lvl1pPr defTabSz="876300">
              <a:defRPr sz="1100">
                <a:latin typeface="Helvetica" charset="0"/>
                <a:ea typeface="ＭＳ Ｐゴシック" charset="-128"/>
                <a:cs typeface="ＭＳ Ｐゴシック" charset="-128"/>
              </a:defRPr>
            </a:lvl1pPr>
          </a:lstStyle>
          <a:p>
            <a:endParaRPr lang="en-US"/>
          </a:p>
        </p:txBody>
      </p:sp>
      <p:sp>
        <p:nvSpPr>
          <p:cNvPr id="1048650" name="Rectangle 3"/>
          <p:cNvSpPr>
            <a:spLocks noGrp="1" noChangeArrowheads="1"/>
          </p:cNvSpPr>
          <p:nvPr>
            <p:ph type="dt" sz="quarter" idx="1"/>
          </p:nvPr>
        </p:nvSpPr>
        <p:spPr bwMode="auto">
          <a:xfrm>
            <a:off x="3878263" y="0"/>
            <a:ext cx="3016250" cy="442913"/>
          </a:xfrm>
          <a:prstGeom prst="rect"/>
          <a:noFill/>
          <a:ln w="9525">
            <a:noFill/>
            <a:miter lim="800000"/>
            <a:headEnd/>
            <a:tailEnd/>
          </a:ln>
        </p:spPr>
        <p:txBody>
          <a:bodyPr anchor="ctr" anchorCtr="0" bIns="43788" compatLnSpc="1" lIns="87575" numCol="1" rIns="87575" tIns="43788" vert="horz" wrap="none">
            <a:prstTxWarp prst="textNoShape"/>
          </a:bodyPr>
          <a:lstStyle>
            <a:lvl1pPr algn="r" defTabSz="876300">
              <a:defRPr sz="1100">
                <a:latin typeface="Helvetica" charset="0"/>
                <a:ea typeface="ＭＳ Ｐゴシック" charset="-128"/>
                <a:cs typeface="ＭＳ Ｐゴシック" charset="-128"/>
              </a:defRPr>
            </a:lvl1pPr>
          </a:lstStyle>
          <a:p>
            <a:endParaRPr lang="en-US"/>
          </a:p>
        </p:txBody>
      </p:sp>
      <p:sp>
        <p:nvSpPr>
          <p:cNvPr id="1048651" name="Rectangle 4"/>
          <p:cNvSpPr>
            <a:spLocks noGrp="1" noChangeArrowheads="1"/>
          </p:cNvSpPr>
          <p:nvPr>
            <p:ph type="ftr" sz="quarter" idx="2"/>
          </p:nvPr>
        </p:nvSpPr>
        <p:spPr bwMode="auto">
          <a:xfrm>
            <a:off x="0" y="8866188"/>
            <a:ext cx="3016250" cy="442912"/>
          </a:xfrm>
          <a:prstGeom prst="rect"/>
          <a:noFill/>
          <a:ln w="9525">
            <a:noFill/>
            <a:miter lim="800000"/>
            <a:headEnd/>
            <a:tailEnd/>
          </a:ln>
        </p:spPr>
        <p:txBody>
          <a:bodyPr anchor="b" anchorCtr="0" bIns="43788" compatLnSpc="1" lIns="87575" numCol="1" rIns="87575" tIns="43788" vert="horz" wrap="none">
            <a:prstTxWarp prst="textNoShape"/>
          </a:bodyPr>
          <a:lstStyle>
            <a:lvl1pPr defTabSz="876300">
              <a:defRPr sz="1100">
                <a:latin typeface="Helvetica" charset="0"/>
                <a:ea typeface="ＭＳ Ｐゴシック" charset="-128"/>
                <a:cs typeface="ＭＳ Ｐゴシック" charset="-128"/>
              </a:defRPr>
            </a:lvl1pPr>
          </a:lstStyle>
          <a:p>
            <a:endParaRPr lang="en-US"/>
          </a:p>
        </p:txBody>
      </p:sp>
      <p:sp>
        <p:nvSpPr>
          <p:cNvPr id="1048652" name="Rectangle 5"/>
          <p:cNvSpPr>
            <a:spLocks noGrp="1" noChangeArrowheads="1"/>
          </p:cNvSpPr>
          <p:nvPr>
            <p:ph type="sldNum" sz="quarter" idx="3"/>
          </p:nvPr>
        </p:nvSpPr>
        <p:spPr bwMode="auto">
          <a:xfrm>
            <a:off x="3878263" y="8866188"/>
            <a:ext cx="3016250" cy="442912"/>
          </a:xfrm>
          <a:prstGeom prst="rect"/>
          <a:noFill/>
          <a:ln w="9525">
            <a:noFill/>
            <a:miter lim="800000"/>
            <a:headEnd/>
            <a:tailEnd/>
          </a:ln>
        </p:spPr>
        <p:txBody>
          <a:bodyPr anchor="b" anchorCtr="0" bIns="43788" compatLnSpc="1" lIns="87575" numCol="1" rIns="87575" tIns="43788" vert="horz" wrap="none">
            <a:prstTxWarp prst="textNoShape"/>
          </a:bodyPr>
          <a:lstStyle>
            <a:lvl1pPr algn="r" defTabSz="876300">
              <a:defRPr sz="1100" smtClean="0">
                <a:latin typeface="Helvetica" panose="020B0604020202020204" pitchFamily="34" charset="0"/>
              </a:defRPr>
            </a:lvl1pPr>
          </a:lstStyle>
          <a:p>
            <a:fld id="{74FE3550-1998-46EC-86B2-FF9F9A248719}" type="slidenum">
              <a:rPr altLang="en-US" lang="en-US"/>
              <a:t>‹#›</a:t>
            </a:fld>
            <a:endParaRPr altLang="en-US"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9" name=""/>
        <p:cNvGrpSpPr/>
        <p:nvPr/>
      </p:nvGrpSpPr>
      <p:grpSpPr>
        <a:xfrm>
          <a:off x="0" y="0"/>
          <a:ext cx="0" cy="0"/>
          <a:chOff x="0" y="0"/>
          <a:chExt cx="0" cy="0"/>
        </a:xfrm>
      </p:grpSpPr>
      <p:sp>
        <p:nvSpPr>
          <p:cNvPr id="1048643" name="Rectangle 2"/>
          <p:cNvSpPr>
            <a:spLocks noGrp="1" noChangeArrowheads="1"/>
          </p:cNvSpPr>
          <p:nvPr>
            <p:ph type="hdr" sz="quarter"/>
          </p:nvPr>
        </p:nvSpPr>
        <p:spPr bwMode="auto">
          <a:xfrm>
            <a:off x="0" y="0"/>
            <a:ext cx="2981325" cy="463550"/>
          </a:xfrm>
          <a:prstGeom prst="rect"/>
          <a:noFill/>
          <a:ln w="9525">
            <a:noFill/>
            <a:miter lim="800000"/>
            <a:headEnd/>
            <a:tailEnd/>
          </a:ln>
        </p:spPr>
        <p:txBody>
          <a:bodyPr anchor="ctr" anchorCtr="0" bIns="46217" compatLnSpc="1" lIns="92436" numCol="1" rIns="92436" tIns="46217" vert="horz" wrap="none">
            <a:prstTxWarp prst="textNoShape"/>
          </a:bodyPr>
          <a:lstStyle>
            <a:lvl1pPr defTabSz="923925">
              <a:defRPr sz="1200">
                <a:latin typeface="Times New Roman" charset="0"/>
                <a:ea typeface="ＭＳ Ｐゴシック" charset="-128"/>
                <a:cs typeface="ＭＳ Ｐゴシック" charset="-128"/>
              </a:defRPr>
            </a:lvl1pPr>
          </a:lstStyle>
          <a:p>
            <a:endParaRPr lang="en-US"/>
          </a:p>
        </p:txBody>
      </p:sp>
      <p:sp>
        <p:nvSpPr>
          <p:cNvPr id="1048644" name="Rectangle 3"/>
          <p:cNvSpPr>
            <a:spLocks noGrp="1" noChangeArrowheads="1"/>
          </p:cNvSpPr>
          <p:nvPr>
            <p:ph type="dt" idx="1"/>
          </p:nvPr>
        </p:nvSpPr>
        <p:spPr bwMode="auto">
          <a:xfrm>
            <a:off x="3900488" y="0"/>
            <a:ext cx="2981325" cy="463550"/>
          </a:xfrm>
          <a:prstGeom prst="rect"/>
          <a:noFill/>
          <a:ln w="9525">
            <a:noFill/>
            <a:miter lim="800000"/>
            <a:headEnd/>
            <a:tailEnd/>
          </a:ln>
        </p:spPr>
        <p:txBody>
          <a:bodyPr anchor="ctr" anchorCtr="0" bIns="46217" compatLnSpc="1" lIns="92436" numCol="1" rIns="92436" tIns="46217" vert="horz" wrap="none">
            <a:prstTxWarp prst="textNoShape"/>
          </a:bodyPr>
          <a:lstStyle>
            <a:lvl1pPr algn="r" defTabSz="923925">
              <a:defRPr sz="1200">
                <a:latin typeface="Times New Roman" charset="0"/>
                <a:ea typeface="ＭＳ Ｐゴシック" charset="-128"/>
                <a:cs typeface="ＭＳ Ｐゴシック" charset="-128"/>
              </a:defRPr>
            </a:lvl1pPr>
          </a:lstStyle>
          <a:p>
            <a:endParaRPr lang="en-US"/>
          </a:p>
        </p:txBody>
      </p:sp>
      <p:sp>
        <p:nvSpPr>
          <p:cNvPr id="1048645" name="Rectangle 4"/>
          <p:cNvSpPr>
            <a:spLocks noChangeAspect="1" noRot="1" noGrp="1" noChangeArrowheads="1" noTextEdit="1"/>
          </p:cNvSpPr>
          <p:nvPr>
            <p:ph type="sldImg" idx="2"/>
          </p:nvPr>
        </p:nvSpPr>
        <p:spPr bwMode="auto">
          <a:xfrm>
            <a:off x="1117600" y="698500"/>
            <a:ext cx="4648200" cy="3486150"/>
          </a:xfrm>
          <a:prstGeom prst="rect"/>
          <a:noFill/>
          <a:ln w="9525">
            <a:solidFill>
              <a:srgbClr val="000000"/>
            </a:solidFill>
            <a:miter lim="800000"/>
            <a:headEnd/>
            <a:tailEnd/>
          </a:ln>
        </p:spPr>
      </p:sp>
      <p:sp>
        <p:nvSpPr>
          <p:cNvPr id="1048646" name="Rectangle 5"/>
          <p:cNvSpPr>
            <a:spLocks noGrp="1" noChangeArrowheads="1"/>
          </p:cNvSpPr>
          <p:nvPr>
            <p:ph type="body" sz="quarter" idx="3"/>
          </p:nvPr>
        </p:nvSpPr>
        <p:spPr bwMode="auto">
          <a:xfrm>
            <a:off x="917575" y="4416425"/>
            <a:ext cx="5046663" cy="4181475"/>
          </a:xfrm>
          <a:prstGeom prst="rect"/>
          <a:noFill/>
          <a:ln w="9525">
            <a:noFill/>
            <a:miter lim="800000"/>
            <a:headEnd/>
            <a:tailEnd/>
          </a:ln>
        </p:spPr>
        <p:txBody>
          <a:bodyPr anchor="ctr" anchorCtr="0" bIns="46217" compatLnSpc="1" lIns="92436" numCol="1" rIns="92436" tIns="46217" vert="horz" wrap="none">
            <a:prstTxWarp prst="textNoShape"/>
          </a:bodyPr>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647" name="Rectangle 6"/>
          <p:cNvSpPr>
            <a:spLocks noGrp="1" noChangeArrowheads="1"/>
          </p:cNvSpPr>
          <p:nvPr>
            <p:ph type="ftr" sz="quarter" idx="4"/>
          </p:nvPr>
        </p:nvSpPr>
        <p:spPr bwMode="auto">
          <a:xfrm>
            <a:off x="0" y="8832850"/>
            <a:ext cx="2981325" cy="463550"/>
          </a:xfrm>
          <a:prstGeom prst="rect"/>
          <a:noFill/>
          <a:ln w="9525">
            <a:noFill/>
            <a:miter lim="800000"/>
            <a:headEnd/>
            <a:tailEnd/>
          </a:ln>
        </p:spPr>
        <p:txBody>
          <a:bodyPr anchor="b" anchorCtr="0" bIns="46217" compatLnSpc="1" lIns="92436" numCol="1" rIns="92436" tIns="46217" vert="horz" wrap="none">
            <a:prstTxWarp prst="textNoShape"/>
          </a:bodyPr>
          <a:lstStyle>
            <a:lvl1pPr defTabSz="923925">
              <a:defRPr sz="1200">
                <a:latin typeface="Times New Roman" charset="0"/>
                <a:ea typeface="ＭＳ Ｐゴシック" charset="-128"/>
                <a:cs typeface="ＭＳ Ｐゴシック" charset="-128"/>
              </a:defRPr>
            </a:lvl1pPr>
          </a:lstStyle>
          <a:p>
            <a:endParaRPr lang="en-US"/>
          </a:p>
        </p:txBody>
      </p:sp>
      <p:sp>
        <p:nvSpPr>
          <p:cNvPr id="1048648" name="Rectangle 7"/>
          <p:cNvSpPr>
            <a:spLocks noGrp="1" noChangeArrowheads="1"/>
          </p:cNvSpPr>
          <p:nvPr>
            <p:ph type="sldNum" sz="quarter" idx="5"/>
          </p:nvPr>
        </p:nvSpPr>
        <p:spPr bwMode="auto">
          <a:xfrm>
            <a:off x="3900488" y="8832850"/>
            <a:ext cx="2981325" cy="463550"/>
          </a:xfrm>
          <a:prstGeom prst="rect"/>
          <a:noFill/>
          <a:ln w="9525">
            <a:noFill/>
            <a:miter lim="800000"/>
            <a:headEnd/>
            <a:tailEnd/>
          </a:ln>
        </p:spPr>
        <p:txBody>
          <a:bodyPr anchor="b" anchorCtr="0" bIns="46217" compatLnSpc="1" lIns="92436" numCol="1" rIns="92436" tIns="46217" vert="horz" wrap="none">
            <a:prstTxWarp prst="textNoShape"/>
          </a:bodyPr>
          <a:lstStyle>
            <a:lvl1pPr algn="r" defTabSz="923925">
              <a:defRPr sz="1200" smtClean="0">
                <a:latin typeface="Times New Roman" panose="02020603050405020304" pitchFamily="18" charset="0"/>
              </a:defRPr>
            </a:lvl1pPr>
          </a:lstStyle>
          <a:p>
            <a:fld id="{ECDFB7B4-92E1-4064-B281-CE008F4784FC}" type="slidenum">
              <a:rPr altLang="en-US" lang="en-US"/>
              <a:t>‹#›</a:t>
            </a:fld>
            <a:endParaRPr altLang="en-US" lang="en-US"/>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algn="l" eaLnBrk="0" fontAlgn="base" hangingPunct="0" marL="457200" rtl="0">
      <a:spcBef>
        <a:spcPct val="30000"/>
      </a:spcBef>
      <a:spcAft>
        <a:spcPct val="0"/>
      </a:spcAft>
      <a:defRPr sz="1200" kern="1200">
        <a:solidFill>
          <a:schemeClr val="tx1"/>
        </a:solidFill>
        <a:latin typeface="Times New Roman" charset="0"/>
        <a:ea typeface="MS PGothic" pitchFamily="34" charset="-128"/>
        <a:cs typeface="+mn-cs"/>
      </a:defRPr>
    </a:lvl2pPr>
    <a:lvl3pPr algn="l" eaLnBrk="0" fontAlgn="base" hangingPunct="0" marL="914400" rtl="0">
      <a:spcBef>
        <a:spcPct val="30000"/>
      </a:spcBef>
      <a:spcAft>
        <a:spcPct val="0"/>
      </a:spcAft>
      <a:defRPr sz="1200" kern="1200">
        <a:solidFill>
          <a:schemeClr val="tx1"/>
        </a:solidFill>
        <a:latin typeface="Times New Roman" charset="0"/>
        <a:ea typeface="MS PGothic" pitchFamily="34" charset="-128"/>
        <a:cs typeface="+mn-cs"/>
      </a:defRPr>
    </a:lvl3pPr>
    <a:lvl4pPr algn="l" eaLnBrk="0" fontAlgn="base" hangingPunct="0" marL="1371600" rtl="0">
      <a:spcBef>
        <a:spcPct val="30000"/>
      </a:spcBef>
      <a:spcAft>
        <a:spcPct val="0"/>
      </a:spcAft>
      <a:defRPr sz="1200" kern="1200">
        <a:solidFill>
          <a:schemeClr val="tx1"/>
        </a:solidFill>
        <a:latin typeface="Times New Roman" charset="0"/>
        <a:ea typeface="MS PGothic" pitchFamily="34" charset="-128"/>
        <a:cs typeface="+mn-cs"/>
      </a:defRPr>
    </a:lvl4pPr>
    <a:lvl5pPr algn="l" eaLnBrk="0" fontAlgn="base" hangingPunct="0" marL="1828800" rtl="0">
      <a:spcBef>
        <a:spcPct val="30000"/>
      </a:spcBef>
      <a:spcAft>
        <a:spcPct val="0"/>
      </a:spcAft>
      <a:defRPr sz="1200" kern="1200">
        <a:solidFill>
          <a:schemeClr val="tx1"/>
        </a:solidFill>
        <a:latin typeface="Times New Roman" charset="0"/>
        <a:ea typeface="MS PGothic" pitchFamily="34" charset="-128"/>
        <a:cs typeface="+mn-cs"/>
      </a:defRPr>
    </a:lvl5pPr>
    <a:lvl6pPr algn="l" defTabSz="457200" eaLnBrk="1" hangingPunct="1" latinLnBrk="0" marL="2286000" rtl="0">
      <a:defRPr sz="1200" kern="1200">
        <a:solidFill>
          <a:schemeClr val="tx1"/>
        </a:solidFill>
        <a:latin typeface="+mn-lt"/>
        <a:ea typeface="+mn-ea"/>
        <a:cs typeface="+mn-cs"/>
      </a:defRPr>
    </a:lvl6pPr>
    <a:lvl7pPr algn="l" defTabSz="457200" eaLnBrk="1" hangingPunct="1" latinLnBrk="0" marL="2743200" rtl="0">
      <a:defRPr sz="1200" kern="1200">
        <a:solidFill>
          <a:schemeClr val="tx1"/>
        </a:solidFill>
        <a:latin typeface="+mn-lt"/>
        <a:ea typeface="+mn-ea"/>
        <a:cs typeface="+mn-cs"/>
      </a:defRPr>
    </a:lvl7pPr>
    <a:lvl8pPr algn="l" defTabSz="457200" eaLnBrk="1" hangingPunct="1" latinLnBrk="0" marL="3200400" rtl="0">
      <a:defRPr sz="1200" kern="1200">
        <a:solidFill>
          <a:schemeClr val="tx1"/>
        </a:solidFill>
        <a:latin typeface="+mn-lt"/>
        <a:ea typeface="+mn-ea"/>
        <a:cs typeface="+mn-cs"/>
      </a:defRPr>
    </a:lvl8pPr>
    <a:lvl9pPr algn="l" defTabSz="4572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9" name="Rectangle 7"/>
          <p:cNvSpPr>
            <a:spLocks noGrp="1" noChangeArrowheads="1"/>
          </p:cNvSpPr>
          <p:nvPr>
            <p:ph type="sldNum" sz="quarter" idx="5"/>
          </p:nvPr>
        </p:nvSpPr>
        <p:spPr>
          <a:noFill/>
        </p:spPr>
        <p:txBody>
          <a:bodyPr/>
          <a:lstStyle>
            <a:lvl1pPr defTabSz="923925">
              <a:defRPr>
                <a:solidFill>
                  <a:schemeClr val="tx1"/>
                </a:solidFill>
                <a:latin typeface="Verdana" panose="020B0604030504040204" pitchFamily="34" charset="0"/>
                <a:ea typeface="MS PGothic" panose="020B0600070205080204" pitchFamily="34" charset="-128"/>
              </a:defRPr>
            </a:lvl1pPr>
            <a:lvl2pPr defTabSz="923925" indent="-285750" marL="742950">
              <a:defRPr>
                <a:solidFill>
                  <a:schemeClr val="tx1"/>
                </a:solidFill>
                <a:latin typeface="Verdana" panose="020B0604030504040204" pitchFamily="34" charset="0"/>
                <a:ea typeface="MS PGothic" panose="020B0600070205080204" pitchFamily="34" charset="-128"/>
              </a:defRPr>
            </a:lvl2pPr>
            <a:lvl3pPr defTabSz="923925" indent="-228600" marL="1143000">
              <a:defRPr>
                <a:solidFill>
                  <a:schemeClr val="tx1"/>
                </a:solidFill>
                <a:latin typeface="Verdana" panose="020B0604030504040204" pitchFamily="34" charset="0"/>
                <a:ea typeface="MS PGothic" panose="020B0600070205080204" pitchFamily="34" charset="-128"/>
              </a:defRPr>
            </a:lvl3pPr>
            <a:lvl4pPr defTabSz="923925" indent="-228600" marL="1600200">
              <a:defRPr>
                <a:solidFill>
                  <a:schemeClr val="tx1"/>
                </a:solidFill>
                <a:latin typeface="Verdana" panose="020B0604030504040204" pitchFamily="34" charset="0"/>
                <a:ea typeface="MS PGothic" panose="020B0600070205080204" pitchFamily="34" charset="-128"/>
              </a:defRPr>
            </a:lvl4pPr>
            <a:lvl5pPr defTabSz="923925" indent="-228600" marL="2057400">
              <a:defRPr>
                <a:solidFill>
                  <a:schemeClr val="tx1"/>
                </a:solidFill>
                <a:latin typeface="Verdana" panose="020B0604030504040204" pitchFamily="34" charset="0"/>
                <a:ea typeface="MS PGothic" panose="020B0600070205080204" pitchFamily="34" charset="-128"/>
              </a:defRPr>
            </a:lvl5pPr>
            <a:lvl6pPr defTabSz="923925" eaLnBrk="0" fontAlgn="base" hangingPunct="0" indent="-228600" marL="251460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defTabSz="923925" eaLnBrk="0" fontAlgn="base" hangingPunct="0" indent="-228600" marL="297180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defTabSz="923925" eaLnBrk="0" fontAlgn="base" hangingPunct="0" indent="-228600" marL="342900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defTabSz="923925" eaLnBrk="0" fontAlgn="base" hangingPunct="0" indent="-228600" marL="388620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F7C1AB-9550-44F3-9A9D-47215D67A097}" type="slidenum">
              <a:rPr altLang="en-US" lang="en-US">
                <a:latin typeface="Times New Roman" panose="02020603050405020304" pitchFamily="18" charset="0"/>
              </a:rPr>
              <a:t>1</a:t>
            </a:fld>
            <a:endParaRPr altLang="en-US" lang="en-US">
              <a:latin typeface="Times New Roman" panose="02020603050405020304" pitchFamily="18" charset="0"/>
            </a:endParaRPr>
          </a:p>
        </p:txBody>
      </p:sp>
      <p:sp>
        <p:nvSpPr>
          <p:cNvPr id="1048590" name="Rectangle 2"/>
          <p:cNvSpPr>
            <a:spLocks noChangeAspect="1" noRot="1" noGrp="1" noChangeArrowheads="1" noTextEdit="1"/>
          </p:cNvSpPr>
          <p:nvPr>
            <p:ph type="sldImg"/>
          </p:nvPr>
        </p:nvSpPr>
        <p:spPr/>
      </p:sp>
      <p:sp>
        <p:nvSpPr>
          <p:cNvPr id="1048591" name="Rectangle 3"/>
          <p:cNvSpPr>
            <a:spLocks noGrp="1" noChangeArrowheads="1"/>
          </p:cNvSpPr>
          <p:nvPr>
            <p:ph type="body" idx="1"/>
          </p:nvPr>
        </p:nvSpPr>
        <p:spPr>
          <a:noFill/>
        </p:spPr>
        <p:txBody>
          <a:bodyPr/>
          <a:p>
            <a:endParaRPr altLang="en-US" 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16" name=""/>
        <p:cNvGrpSpPr/>
        <p:nvPr/>
      </p:nvGrpSpPr>
      <p:grpSpPr>
        <a:xfrm>
          <a:off x="0" y="0"/>
          <a:ext cx="0" cy="0"/>
          <a:chOff x="0" y="0"/>
          <a:chExt cx="0" cy="0"/>
        </a:xfrm>
      </p:grpSpPr>
      <p:grpSp>
        <p:nvGrpSpPr>
          <p:cNvPr id="17" name="Group 3"/>
          <p:cNvGrpSpPr/>
          <p:nvPr/>
        </p:nvGrpSpPr>
        <p:grpSpPr bwMode="auto">
          <a:xfrm>
            <a:off x="198438" y="2960688"/>
            <a:ext cx="8610600" cy="201612"/>
            <a:chOff x="125" y="1865"/>
            <a:chExt cx="5424" cy="127"/>
          </a:xfrm>
        </p:grpSpPr>
        <p:sp>
          <p:nvSpPr>
            <p:cNvPr id="1048583" name="Rectangle 4"/>
            <p:cNvSpPr>
              <a:spLocks noChangeArrowheads="1"/>
            </p:cNvSpPr>
            <p:nvPr/>
          </p:nvSpPr>
          <p:spPr bwMode="auto">
            <a:xfrm>
              <a:off x="125" y="1865"/>
              <a:ext cx="1808" cy="127"/>
            </a:xfrm>
            <a:prstGeom prst="rect"/>
            <a:solidFill>
              <a:srgbClr val="336699"/>
            </a:solidFill>
            <a:ln>
              <a:noFill/>
            </a:ln>
          </p:spPr>
          <p:txBody>
            <a:bodyPr anchor="ctr" wrap="none"/>
            <a:lstStyle>
              <a:lvl1pPr>
                <a:defRPr>
                  <a:solidFill>
                    <a:schemeClr val="tx1"/>
                  </a:solidFill>
                  <a:latin typeface="Verdana" panose="020B0604030504040204" pitchFamily="34" charset="0"/>
                  <a:ea typeface="MS PGothic" panose="020B0600070205080204" pitchFamily="34" charset="-128"/>
                </a:defRPr>
              </a:lvl1pPr>
              <a:lvl2pPr indent="-285750" marL="742950">
                <a:defRPr>
                  <a:solidFill>
                    <a:schemeClr val="tx1"/>
                  </a:solidFill>
                  <a:latin typeface="Verdana" panose="020B0604030504040204" pitchFamily="34" charset="0"/>
                  <a:ea typeface="MS PGothic" panose="020B0600070205080204" pitchFamily="34" charset="-128"/>
                </a:defRPr>
              </a:lvl2pPr>
              <a:lvl3pPr indent="-228600" marL="1143000">
                <a:defRPr>
                  <a:solidFill>
                    <a:schemeClr val="tx1"/>
                  </a:solidFill>
                  <a:latin typeface="Verdana" panose="020B0604030504040204" pitchFamily="34" charset="0"/>
                  <a:ea typeface="MS PGothic" panose="020B0600070205080204" pitchFamily="34" charset="-128"/>
                </a:defRPr>
              </a:lvl3pPr>
              <a:lvl4pPr indent="-228600" marL="1600200">
                <a:defRPr>
                  <a:solidFill>
                    <a:schemeClr val="tx1"/>
                  </a:solidFill>
                  <a:latin typeface="Verdana" panose="020B0604030504040204" pitchFamily="34" charset="0"/>
                  <a:ea typeface="MS PGothic" panose="020B0600070205080204" pitchFamily="34" charset="-128"/>
                </a:defRPr>
              </a:lvl4pPr>
              <a:lvl5pPr indent="-228600" marL="2057400">
                <a:defRPr>
                  <a:solidFill>
                    <a:schemeClr val="tx1"/>
                  </a:solidFill>
                  <a:latin typeface="Verdana" panose="020B0604030504040204" pitchFamily="34" charset="0"/>
                  <a:ea typeface="MS PGothic" panose="020B0600070205080204" pitchFamily="34" charset="-128"/>
                </a:defRPr>
              </a:lvl5pPr>
              <a:lvl6pPr eaLnBrk="0" fontAlgn="base" hangingPunct="0" indent="-228600" marL="251460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eaLnBrk="0" fontAlgn="base" hangingPunct="0" indent="-228600" marL="297180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eaLnBrk="0" fontAlgn="base" hangingPunct="0" indent="-228600" marL="342900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eaLnBrk="0" fontAlgn="base" hangingPunct="0" indent="-228600" marL="388620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altLang="en-US" lang="en-US"/>
            </a:p>
          </p:txBody>
        </p:sp>
        <p:sp>
          <p:nvSpPr>
            <p:cNvPr id="1048584" name="Rectangle 5"/>
            <p:cNvSpPr>
              <a:spLocks noChangeArrowheads="1"/>
            </p:cNvSpPr>
            <p:nvPr/>
          </p:nvSpPr>
          <p:spPr bwMode="auto">
            <a:xfrm>
              <a:off x="1933" y="1865"/>
              <a:ext cx="1808" cy="127"/>
            </a:xfrm>
            <a:prstGeom prst="rect"/>
            <a:solidFill>
              <a:srgbClr val="99CCFF"/>
            </a:solidFill>
            <a:ln>
              <a:noFill/>
            </a:ln>
          </p:spPr>
          <p:txBody>
            <a:bodyPr anchor="ctr" wrap="none"/>
            <a:lstStyle>
              <a:lvl1pPr>
                <a:defRPr>
                  <a:solidFill>
                    <a:schemeClr val="tx1"/>
                  </a:solidFill>
                  <a:latin typeface="Verdana" panose="020B0604030504040204" pitchFamily="34" charset="0"/>
                  <a:ea typeface="MS PGothic" panose="020B0600070205080204" pitchFamily="34" charset="-128"/>
                </a:defRPr>
              </a:lvl1pPr>
              <a:lvl2pPr indent="-285750" marL="742950">
                <a:defRPr>
                  <a:solidFill>
                    <a:schemeClr val="tx1"/>
                  </a:solidFill>
                  <a:latin typeface="Verdana" panose="020B0604030504040204" pitchFamily="34" charset="0"/>
                  <a:ea typeface="MS PGothic" panose="020B0600070205080204" pitchFamily="34" charset="-128"/>
                </a:defRPr>
              </a:lvl2pPr>
              <a:lvl3pPr indent="-228600" marL="1143000">
                <a:defRPr>
                  <a:solidFill>
                    <a:schemeClr val="tx1"/>
                  </a:solidFill>
                  <a:latin typeface="Verdana" panose="020B0604030504040204" pitchFamily="34" charset="0"/>
                  <a:ea typeface="MS PGothic" panose="020B0600070205080204" pitchFamily="34" charset="-128"/>
                </a:defRPr>
              </a:lvl3pPr>
              <a:lvl4pPr indent="-228600" marL="1600200">
                <a:defRPr>
                  <a:solidFill>
                    <a:schemeClr val="tx1"/>
                  </a:solidFill>
                  <a:latin typeface="Verdana" panose="020B0604030504040204" pitchFamily="34" charset="0"/>
                  <a:ea typeface="MS PGothic" panose="020B0600070205080204" pitchFamily="34" charset="-128"/>
                </a:defRPr>
              </a:lvl4pPr>
              <a:lvl5pPr indent="-228600" marL="2057400">
                <a:defRPr>
                  <a:solidFill>
                    <a:schemeClr val="tx1"/>
                  </a:solidFill>
                  <a:latin typeface="Verdana" panose="020B0604030504040204" pitchFamily="34" charset="0"/>
                  <a:ea typeface="MS PGothic" panose="020B0600070205080204" pitchFamily="34" charset="-128"/>
                </a:defRPr>
              </a:lvl5pPr>
              <a:lvl6pPr eaLnBrk="0" fontAlgn="base" hangingPunct="0" indent="-228600" marL="251460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eaLnBrk="0" fontAlgn="base" hangingPunct="0" indent="-228600" marL="297180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eaLnBrk="0" fontAlgn="base" hangingPunct="0" indent="-228600" marL="342900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eaLnBrk="0" fontAlgn="base" hangingPunct="0" indent="-228600" marL="388620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altLang="en-US" lang="en-US"/>
            </a:p>
          </p:txBody>
        </p:sp>
        <p:sp>
          <p:nvSpPr>
            <p:cNvPr id="1048585" name="Rectangle 6"/>
            <p:cNvSpPr>
              <a:spLocks noChangeArrowheads="1"/>
            </p:cNvSpPr>
            <p:nvPr/>
          </p:nvSpPr>
          <p:spPr bwMode="auto">
            <a:xfrm>
              <a:off x="3741" y="1865"/>
              <a:ext cx="1808" cy="127"/>
            </a:xfrm>
            <a:prstGeom prst="rect"/>
            <a:solidFill>
              <a:srgbClr val="336699"/>
            </a:solidFill>
            <a:ln>
              <a:noFill/>
            </a:ln>
          </p:spPr>
          <p:txBody>
            <a:bodyPr anchor="ctr" wrap="none"/>
            <a:lstStyle>
              <a:lvl1pPr>
                <a:defRPr>
                  <a:solidFill>
                    <a:schemeClr val="tx1"/>
                  </a:solidFill>
                  <a:latin typeface="Verdana" panose="020B0604030504040204" pitchFamily="34" charset="0"/>
                  <a:ea typeface="MS PGothic" panose="020B0600070205080204" pitchFamily="34" charset="-128"/>
                </a:defRPr>
              </a:lvl1pPr>
              <a:lvl2pPr indent="-285750" marL="742950">
                <a:defRPr>
                  <a:solidFill>
                    <a:schemeClr val="tx1"/>
                  </a:solidFill>
                  <a:latin typeface="Verdana" panose="020B0604030504040204" pitchFamily="34" charset="0"/>
                  <a:ea typeface="MS PGothic" panose="020B0600070205080204" pitchFamily="34" charset="-128"/>
                </a:defRPr>
              </a:lvl2pPr>
              <a:lvl3pPr indent="-228600" marL="1143000">
                <a:defRPr>
                  <a:solidFill>
                    <a:schemeClr val="tx1"/>
                  </a:solidFill>
                  <a:latin typeface="Verdana" panose="020B0604030504040204" pitchFamily="34" charset="0"/>
                  <a:ea typeface="MS PGothic" panose="020B0600070205080204" pitchFamily="34" charset="-128"/>
                </a:defRPr>
              </a:lvl3pPr>
              <a:lvl4pPr indent="-228600" marL="1600200">
                <a:defRPr>
                  <a:solidFill>
                    <a:schemeClr val="tx1"/>
                  </a:solidFill>
                  <a:latin typeface="Verdana" panose="020B0604030504040204" pitchFamily="34" charset="0"/>
                  <a:ea typeface="MS PGothic" panose="020B0600070205080204" pitchFamily="34" charset="-128"/>
                </a:defRPr>
              </a:lvl4pPr>
              <a:lvl5pPr indent="-228600" marL="2057400">
                <a:defRPr>
                  <a:solidFill>
                    <a:schemeClr val="tx1"/>
                  </a:solidFill>
                  <a:latin typeface="Verdana" panose="020B0604030504040204" pitchFamily="34" charset="0"/>
                  <a:ea typeface="MS PGothic" panose="020B0600070205080204" pitchFamily="34" charset="-128"/>
                </a:defRPr>
              </a:lvl5pPr>
              <a:lvl6pPr eaLnBrk="0" fontAlgn="base" hangingPunct="0" indent="-228600" marL="251460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eaLnBrk="0" fontAlgn="base" hangingPunct="0" indent="-228600" marL="297180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eaLnBrk="0" fontAlgn="base" hangingPunct="0" indent="-228600" marL="342900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eaLnBrk="0" fontAlgn="base" hangingPunct="0" indent="-228600" marL="388620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altLang="en-US" lang="en-US"/>
            </a:p>
          </p:txBody>
        </p:sp>
      </p:grpSp>
      <p:sp>
        <p:nvSpPr>
          <p:cNvPr id="1048586" name="Rectangle 2"/>
          <p:cNvSpPr>
            <a:spLocks noGrp="1" noChangeArrowheads="1"/>
          </p:cNvSpPr>
          <p:nvPr>
            <p:ph type="ctrTitle"/>
          </p:nvPr>
        </p:nvSpPr>
        <p:spPr>
          <a:xfrm>
            <a:off x="685800" y="685800"/>
            <a:ext cx="7772400" cy="2127250"/>
          </a:xfrm>
        </p:spPr>
        <p:txBody>
          <a:bodyPr/>
          <a:lstStyle>
            <a:lvl1pPr>
              <a:defRPr sz="4300"/>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25" name=""/>
        <p:cNvGrpSpPr/>
        <p:nvPr/>
      </p:nvGrpSpPr>
      <p:grpSpPr>
        <a:xfrm>
          <a:off x="0" y="0"/>
          <a:ext cx="0" cy="0"/>
          <a:chOff x="0" y="0"/>
          <a:chExt cx="0" cy="0"/>
        </a:xfrm>
      </p:grpSpPr>
      <p:sp>
        <p:nvSpPr>
          <p:cNvPr id="1048592" name="Content Placeholder 2"/>
          <p:cNvSpPr>
            <a:spLocks noGrp="1"/>
          </p:cNvSpPr>
          <p:nvPr>
            <p:ph idx="1"/>
          </p:nvPr>
        </p:nvSpPr>
        <p:spPr>
          <a:xfrm>
            <a:off x="556054" y="1161535"/>
            <a:ext cx="8353168" cy="5338119"/>
          </a:xfrm>
        </p:spPr>
        <p:txBody>
          <a:bodyPr/>
          <a:lstStyle>
            <a:lvl1pPr>
              <a:defRPr sz="2400"/>
            </a:lvl1pPr>
            <a:lvl2pPr>
              <a:defRPr sz="2400"/>
            </a:lvl2pPr>
            <a:lvl3pPr>
              <a:defRPr sz="2400"/>
            </a:lvl3pPr>
            <a:lvl4pPr>
              <a:defRPr sz="2400"/>
            </a:lvl4pPr>
            <a:lvl5pPr>
              <a:defRPr sz="2400"/>
            </a:lvl5p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1048593" name="Title 3"/>
          <p:cNvSpPr>
            <a:spLocks noGrp="1"/>
          </p:cNvSpPr>
          <p:nvPr>
            <p:ph type="title"/>
          </p:nvPr>
        </p:nvSpPr>
        <p:spPr/>
        <p:txBody>
          <a:bodyPr/>
          <a:p>
            <a:r>
              <a:rPr lang="en-US"/>
              <a:t>Click to edit Master title style</a:t>
            </a:r>
            <a:endParaRPr lang="en-MY"/>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Rectangle 3"/>
          <p:cNvSpPr>
            <a:spLocks noGrp="1" noChangeArrowheads="1"/>
          </p:cNvSpPr>
          <p:nvPr>
            <p:ph type="title"/>
          </p:nvPr>
        </p:nvSpPr>
        <p:spPr bwMode="auto">
          <a:xfrm>
            <a:off x="457200" y="277813"/>
            <a:ext cx="8229600" cy="576262"/>
          </a:xfrm>
          <a:prstGeom prst="rect"/>
          <a:noFill/>
          <a:ln>
            <a:noFill/>
          </a:ln>
        </p:spPr>
        <p:txBody>
          <a:bodyPr anchor="b" anchorCtr="0" bIns="45720" compatLnSpc="1" lIns="91440" numCol="1" rIns="91440" tIns="45720" vert="horz" wrap="square">
            <a:prstTxWarp prst="textNoShape"/>
          </a:bodyPr>
          <a:p>
            <a:pPr lvl="0"/>
            <a:r>
              <a:rPr altLang="en-US" lang="en-US"/>
              <a:t>Click to edit Master title style</a:t>
            </a:r>
          </a:p>
        </p:txBody>
      </p:sp>
      <p:sp>
        <p:nvSpPr>
          <p:cNvPr id="1048577" name="Rectangle 4"/>
          <p:cNvSpPr>
            <a:spLocks noGrp="1" noChangeArrowheads="1"/>
          </p:cNvSpPr>
          <p:nvPr>
            <p:ph type="body" idx="1"/>
          </p:nvPr>
        </p:nvSpPr>
        <p:spPr bwMode="auto">
          <a:xfrm>
            <a:off x="527050" y="1143000"/>
            <a:ext cx="8229600" cy="5220730"/>
          </a:xfrm>
          <a:prstGeom prst="rect"/>
          <a:noFill/>
          <a:ln>
            <a:noFill/>
          </a:ln>
        </p:spPr>
        <p:txBody>
          <a:bodyPr anchor="t" anchorCtr="0" bIns="45720" compatLnSpc="1" lIns="91440" numCol="1" rIns="91440" tIns="45720" vert="horz" wrap="square">
            <a:prstTxWarp prst="textNoShape"/>
          </a:bodyPr>
          <a:p>
            <a:pPr lvl="0"/>
            <a:r>
              <a:rPr altLang="en-US" dirty="0" lang="en-US"/>
              <a:t>Click to edit Master text styles</a:t>
            </a:r>
          </a:p>
          <a:p>
            <a:pPr lvl="1"/>
            <a:r>
              <a:rPr altLang="en-US" dirty="0" lang="en-US"/>
              <a:t>Second level</a:t>
            </a:r>
          </a:p>
          <a:p>
            <a:pPr lvl="2"/>
            <a:r>
              <a:rPr altLang="en-US" dirty="0" lang="en-US"/>
              <a:t>Third level</a:t>
            </a:r>
          </a:p>
          <a:p>
            <a:pPr lvl="3"/>
            <a:r>
              <a:rPr altLang="en-US" dirty="0" lang="en-US"/>
              <a:t>Fourth level</a:t>
            </a:r>
          </a:p>
          <a:p>
            <a:pPr lvl="4"/>
            <a:r>
              <a:rPr altLang="en-US" dirty="0" lang="en-US"/>
              <a:t>Fifth level</a:t>
            </a:r>
          </a:p>
        </p:txBody>
      </p:sp>
      <p:sp>
        <p:nvSpPr>
          <p:cNvPr id="1048578" name="Rectangle 5"/>
          <p:cNvSpPr>
            <a:spLocks noChangeArrowheads="1"/>
          </p:cNvSpPr>
          <p:nvPr/>
        </p:nvSpPr>
        <p:spPr bwMode="auto">
          <a:xfrm>
            <a:off x="0" y="0"/>
            <a:ext cx="228600" cy="2286000"/>
          </a:xfrm>
          <a:prstGeom prst="rect"/>
          <a:solidFill>
            <a:srgbClr val="336699"/>
          </a:solidFill>
          <a:ln>
            <a:noFill/>
          </a:ln>
        </p:spPr>
        <p:txBody>
          <a:bodyPr anchor="ctr" wrap="none"/>
          <a:lstStyle>
            <a:lvl1pPr>
              <a:defRPr>
                <a:solidFill>
                  <a:schemeClr val="tx1"/>
                </a:solidFill>
                <a:latin typeface="Verdana" panose="020B0604030504040204" pitchFamily="34" charset="0"/>
                <a:ea typeface="MS PGothic" panose="020B0600070205080204" pitchFamily="34" charset="-128"/>
              </a:defRPr>
            </a:lvl1pPr>
            <a:lvl2pPr indent="-285750" marL="742950">
              <a:defRPr>
                <a:solidFill>
                  <a:schemeClr val="tx1"/>
                </a:solidFill>
                <a:latin typeface="Verdana" panose="020B0604030504040204" pitchFamily="34" charset="0"/>
                <a:ea typeface="MS PGothic" panose="020B0600070205080204" pitchFamily="34" charset="-128"/>
              </a:defRPr>
            </a:lvl2pPr>
            <a:lvl3pPr indent="-228600" marL="1143000">
              <a:defRPr>
                <a:solidFill>
                  <a:schemeClr val="tx1"/>
                </a:solidFill>
                <a:latin typeface="Verdana" panose="020B0604030504040204" pitchFamily="34" charset="0"/>
                <a:ea typeface="MS PGothic" panose="020B0600070205080204" pitchFamily="34" charset="-128"/>
              </a:defRPr>
            </a:lvl3pPr>
            <a:lvl4pPr indent="-228600" marL="1600200">
              <a:defRPr>
                <a:solidFill>
                  <a:schemeClr val="tx1"/>
                </a:solidFill>
                <a:latin typeface="Verdana" panose="020B0604030504040204" pitchFamily="34" charset="0"/>
                <a:ea typeface="MS PGothic" panose="020B0600070205080204" pitchFamily="34" charset="-128"/>
              </a:defRPr>
            </a:lvl4pPr>
            <a:lvl5pPr indent="-228600" marL="2057400">
              <a:defRPr>
                <a:solidFill>
                  <a:schemeClr val="tx1"/>
                </a:solidFill>
                <a:latin typeface="Verdana" panose="020B0604030504040204" pitchFamily="34" charset="0"/>
                <a:ea typeface="MS PGothic" panose="020B0600070205080204" pitchFamily="34" charset="-128"/>
              </a:defRPr>
            </a:lvl5pPr>
            <a:lvl6pPr eaLnBrk="0" fontAlgn="base" hangingPunct="0" indent="-228600" marL="251460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eaLnBrk="0" fontAlgn="base" hangingPunct="0" indent="-228600" marL="297180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eaLnBrk="0" fontAlgn="base" hangingPunct="0" indent="-228600" marL="342900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eaLnBrk="0" fontAlgn="base" hangingPunct="0" indent="-228600" marL="388620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altLang="en-US" sz="2400" lang="en-US">
              <a:latin typeface="Times New Roman" panose="02020603050405020304" pitchFamily="18" charset="0"/>
            </a:endParaRPr>
          </a:p>
        </p:txBody>
      </p:sp>
      <p:sp>
        <p:nvSpPr>
          <p:cNvPr id="1048579" name="Line 6"/>
          <p:cNvSpPr>
            <a:spLocks noChangeShapeType="1"/>
          </p:cNvSpPr>
          <p:nvPr/>
        </p:nvSpPr>
        <p:spPr bwMode="auto">
          <a:xfrm>
            <a:off x="457200" y="860425"/>
            <a:ext cx="8077200" cy="0"/>
          </a:xfrm>
          <a:prstGeom prst="line"/>
          <a:noFill/>
          <a:ln w="19050">
            <a:solidFill>
              <a:srgbClr val="336699"/>
            </a:solidFill>
            <a:round/>
            <a:headEnd/>
            <a:tailEnd/>
          </a:ln>
        </p:spPr>
        <p:txBody>
          <a:bodyPr/>
          <a:p>
            <a:endParaRPr lang="en-MY"/>
          </a:p>
        </p:txBody>
      </p:sp>
      <p:sp>
        <p:nvSpPr>
          <p:cNvPr id="1048580" name="Rectangle 7"/>
          <p:cNvSpPr>
            <a:spLocks noChangeArrowheads="1"/>
          </p:cNvSpPr>
          <p:nvPr/>
        </p:nvSpPr>
        <p:spPr bwMode="auto">
          <a:xfrm>
            <a:off x="0" y="2286000"/>
            <a:ext cx="228600" cy="2286000"/>
          </a:xfrm>
          <a:prstGeom prst="rect"/>
          <a:solidFill>
            <a:srgbClr val="99CCFF"/>
          </a:solidFill>
          <a:ln>
            <a:noFill/>
          </a:ln>
        </p:spPr>
        <p:txBody>
          <a:bodyPr anchor="ctr" wrap="none"/>
          <a:lstStyle>
            <a:lvl1pPr>
              <a:defRPr>
                <a:solidFill>
                  <a:schemeClr val="tx1"/>
                </a:solidFill>
                <a:latin typeface="Verdana" panose="020B0604030504040204" pitchFamily="34" charset="0"/>
                <a:ea typeface="MS PGothic" panose="020B0600070205080204" pitchFamily="34" charset="-128"/>
              </a:defRPr>
            </a:lvl1pPr>
            <a:lvl2pPr indent="-285750" marL="742950">
              <a:defRPr>
                <a:solidFill>
                  <a:schemeClr val="tx1"/>
                </a:solidFill>
                <a:latin typeface="Verdana" panose="020B0604030504040204" pitchFamily="34" charset="0"/>
                <a:ea typeface="MS PGothic" panose="020B0600070205080204" pitchFamily="34" charset="-128"/>
              </a:defRPr>
            </a:lvl2pPr>
            <a:lvl3pPr indent="-228600" marL="1143000">
              <a:defRPr>
                <a:solidFill>
                  <a:schemeClr val="tx1"/>
                </a:solidFill>
                <a:latin typeface="Verdana" panose="020B0604030504040204" pitchFamily="34" charset="0"/>
                <a:ea typeface="MS PGothic" panose="020B0600070205080204" pitchFamily="34" charset="-128"/>
              </a:defRPr>
            </a:lvl3pPr>
            <a:lvl4pPr indent="-228600" marL="1600200">
              <a:defRPr>
                <a:solidFill>
                  <a:schemeClr val="tx1"/>
                </a:solidFill>
                <a:latin typeface="Verdana" panose="020B0604030504040204" pitchFamily="34" charset="0"/>
                <a:ea typeface="MS PGothic" panose="020B0600070205080204" pitchFamily="34" charset="-128"/>
              </a:defRPr>
            </a:lvl4pPr>
            <a:lvl5pPr indent="-228600" marL="2057400">
              <a:defRPr>
                <a:solidFill>
                  <a:schemeClr val="tx1"/>
                </a:solidFill>
                <a:latin typeface="Verdana" panose="020B0604030504040204" pitchFamily="34" charset="0"/>
                <a:ea typeface="MS PGothic" panose="020B0600070205080204" pitchFamily="34" charset="-128"/>
              </a:defRPr>
            </a:lvl5pPr>
            <a:lvl6pPr eaLnBrk="0" fontAlgn="base" hangingPunct="0" indent="-228600" marL="251460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eaLnBrk="0" fontAlgn="base" hangingPunct="0" indent="-228600" marL="297180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eaLnBrk="0" fontAlgn="base" hangingPunct="0" indent="-228600" marL="342900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eaLnBrk="0" fontAlgn="base" hangingPunct="0" indent="-228600" marL="388620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altLang="en-US" sz="2400" lang="en-US">
              <a:latin typeface="Times New Roman" panose="02020603050405020304" pitchFamily="18" charset="0"/>
            </a:endParaRPr>
          </a:p>
        </p:txBody>
      </p:sp>
      <p:sp>
        <p:nvSpPr>
          <p:cNvPr id="1048581" name="Rectangle 8"/>
          <p:cNvSpPr>
            <a:spLocks noChangeArrowheads="1"/>
          </p:cNvSpPr>
          <p:nvPr/>
        </p:nvSpPr>
        <p:spPr bwMode="auto">
          <a:xfrm>
            <a:off x="0" y="4572000"/>
            <a:ext cx="228600" cy="2286000"/>
          </a:xfrm>
          <a:prstGeom prst="rect"/>
          <a:solidFill>
            <a:srgbClr val="336699"/>
          </a:solidFill>
          <a:ln>
            <a:noFill/>
          </a:ln>
        </p:spPr>
        <p:txBody>
          <a:bodyPr anchor="ctr" wrap="none"/>
          <a:lstStyle>
            <a:lvl1pPr>
              <a:defRPr>
                <a:solidFill>
                  <a:schemeClr val="tx1"/>
                </a:solidFill>
                <a:latin typeface="Verdana" panose="020B0604030504040204" pitchFamily="34" charset="0"/>
                <a:ea typeface="MS PGothic" panose="020B0600070205080204" pitchFamily="34" charset="-128"/>
              </a:defRPr>
            </a:lvl1pPr>
            <a:lvl2pPr indent="-285750" marL="742950">
              <a:defRPr>
                <a:solidFill>
                  <a:schemeClr val="tx1"/>
                </a:solidFill>
                <a:latin typeface="Verdana" panose="020B0604030504040204" pitchFamily="34" charset="0"/>
                <a:ea typeface="MS PGothic" panose="020B0600070205080204" pitchFamily="34" charset="-128"/>
              </a:defRPr>
            </a:lvl2pPr>
            <a:lvl3pPr indent="-228600" marL="1143000">
              <a:defRPr>
                <a:solidFill>
                  <a:schemeClr val="tx1"/>
                </a:solidFill>
                <a:latin typeface="Verdana" panose="020B0604030504040204" pitchFamily="34" charset="0"/>
                <a:ea typeface="MS PGothic" panose="020B0600070205080204" pitchFamily="34" charset="-128"/>
              </a:defRPr>
            </a:lvl3pPr>
            <a:lvl4pPr indent="-228600" marL="1600200">
              <a:defRPr>
                <a:solidFill>
                  <a:schemeClr val="tx1"/>
                </a:solidFill>
                <a:latin typeface="Verdana" panose="020B0604030504040204" pitchFamily="34" charset="0"/>
                <a:ea typeface="MS PGothic" panose="020B0600070205080204" pitchFamily="34" charset="-128"/>
              </a:defRPr>
            </a:lvl4pPr>
            <a:lvl5pPr indent="-228600" marL="2057400">
              <a:defRPr>
                <a:solidFill>
                  <a:schemeClr val="tx1"/>
                </a:solidFill>
                <a:latin typeface="Verdana" panose="020B0604030504040204" pitchFamily="34" charset="0"/>
                <a:ea typeface="MS PGothic" panose="020B0600070205080204" pitchFamily="34" charset="-128"/>
              </a:defRPr>
            </a:lvl5pPr>
            <a:lvl6pPr eaLnBrk="0" fontAlgn="base" hangingPunct="0" indent="-228600" marL="251460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eaLnBrk="0" fontAlgn="base" hangingPunct="0" indent="-228600" marL="297180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eaLnBrk="0" fontAlgn="base" hangingPunct="0" indent="-228600" marL="342900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eaLnBrk="0" fontAlgn="base" hangingPunct="0" indent="-228600" marL="388620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altLang="en-US" sz="2400" lang="en-US">
              <a:latin typeface="Times New Roman" panose="02020603050405020304" pitchFamily="18" charset="0"/>
            </a:endParaRPr>
          </a:p>
        </p:txBody>
      </p:sp>
      <p:sp>
        <p:nvSpPr>
          <p:cNvPr id="1048582" name="Text Box 9"/>
          <p:cNvSpPr txBox="1">
            <a:spLocks noChangeArrowheads="1"/>
          </p:cNvSpPr>
          <p:nvPr/>
        </p:nvSpPr>
        <p:spPr bwMode="auto">
          <a:xfrm>
            <a:off x="8532871" y="6511925"/>
            <a:ext cx="373380" cy="231141"/>
          </a:xfrm>
          <a:prstGeom prst="rect"/>
          <a:noFill/>
          <a:ln w="9525">
            <a:noFill/>
            <a:miter lim="800000"/>
            <a:headEnd/>
            <a:tailEnd/>
          </a:ln>
          <a:effec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indent="-285750" marL="742950">
              <a:defRPr>
                <a:solidFill>
                  <a:schemeClr val="tx1"/>
                </a:solidFill>
                <a:latin typeface="Verdana" panose="020B0604030504040204" pitchFamily="34" charset="0"/>
                <a:ea typeface="MS PGothic" panose="020B0600070205080204" pitchFamily="34" charset="-128"/>
              </a:defRPr>
            </a:lvl2pPr>
            <a:lvl3pPr indent="-228600" marL="1143000">
              <a:defRPr>
                <a:solidFill>
                  <a:schemeClr val="tx1"/>
                </a:solidFill>
                <a:latin typeface="Verdana" panose="020B0604030504040204" pitchFamily="34" charset="0"/>
                <a:ea typeface="MS PGothic" panose="020B0600070205080204" pitchFamily="34" charset="-128"/>
              </a:defRPr>
            </a:lvl3pPr>
            <a:lvl4pPr indent="-228600" marL="1600200">
              <a:defRPr>
                <a:solidFill>
                  <a:schemeClr val="tx1"/>
                </a:solidFill>
                <a:latin typeface="Verdana" panose="020B0604030504040204" pitchFamily="34" charset="0"/>
                <a:ea typeface="MS PGothic" panose="020B0600070205080204" pitchFamily="34" charset="-128"/>
              </a:defRPr>
            </a:lvl4pPr>
            <a:lvl5pPr indent="-228600" marL="2057400">
              <a:defRPr>
                <a:solidFill>
                  <a:schemeClr val="tx1"/>
                </a:solidFill>
                <a:latin typeface="Verdana" panose="020B0604030504040204" pitchFamily="34" charset="0"/>
                <a:ea typeface="MS PGothic" panose="020B0600070205080204" pitchFamily="34" charset="-128"/>
              </a:defRPr>
            </a:lvl5pPr>
            <a:lvl6pPr eaLnBrk="0" fontAlgn="base" hangingPunct="0" indent="-228600" marL="251460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eaLnBrk="0" fontAlgn="base" hangingPunct="0" indent="-228600" marL="297180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eaLnBrk="0" fontAlgn="base" hangingPunct="0" indent="-228600" marL="342900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eaLnBrk="0" fontAlgn="base" hangingPunct="0" indent="-228600" marL="388620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altLang="en-US" b="1" dirty="0" sz="1000" lang="en-US">
                <a:solidFill>
                  <a:srgbClr val="006699"/>
                </a:solidFill>
                <a:latin typeface="Helvetica" panose="020B0604020202020204" pitchFamily="34" charset="0"/>
              </a:rPr>
              <a:t>7.</a:t>
            </a:r>
            <a:fld id="{E99983C7-342B-4F5E-95DC-4A1EEC211AF8}" type="slidenum">
              <a:rPr altLang="en-US" b="1" sz="1000" lang="en-US" smtClean="0">
                <a:solidFill>
                  <a:srgbClr val="006699"/>
                </a:solidFill>
                <a:latin typeface="Helvetica" panose="020B0604020202020204" pitchFamily="34" charset="0"/>
              </a:rPr>
              <a:pPr algn="ctr">
                <a:spcBef>
                  <a:spcPct val="50000"/>
                </a:spcBef>
              </a:pPr>
              <a:t>‹#›</a:t>
            </a:fld>
            <a:endParaRPr altLang="en-US" b="1" dirty="0" sz="1000" lang="en-US">
              <a:solidFill>
                <a:srgbClr val="006699"/>
              </a:solidFill>
              <a:latin typeface="Helvetica" panose="020B0604020202020204" pitchFamily="34" charset="0"/>
            </a:endParaRPr>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Lst>
  <p:txStyles>
    <p:titleStyle>
      <a:lvl1pPr algn="ctr" eaLnBrk="0" fontAlgn="base" hangingPunct="0" rtl="0">
        <a:spcBef>
          <a:spcPct val="0"/>
        </a:spcBef>
        <a:spcAft>
          <a:spcPct val="0"/>
        </a:spcAft>
        <a:defRPr b="1" sz="3200">
          <a:solidFill>
            <a:srgbClr val="006699"/>
          </a:solidFill>
          <a:latin typeface="+mj-lt"/>
          <a:ea typeface="MS PGothic" pitchFamily="34" charset="-128"/>
          <a:cs typeface="ＭＳ Ｐゴシック" charset="-128"/>
        </a:defRPr>
      </a:lvl1pPr>
      <a:lvl2pPr algn="ctr" eaLnBrk="0" fontAlgn="base" hangingPunct="0" rtl="0">
        <a:spcBef>
          <a:spcPct val="0"/>
        </a:spcBef>
        <a:spcAft>
          <a:spcPct val="0"/>
        </a:spcAft>
        <a:defRPr b="1" sz="3200">
          <a:solidFill>
            <a:srgbClr val="006699"/>
          </a:solidFill>
          <a:latin typeface="Arial" charset="0"/>
          <a:ea typeface="MS PGothic" pitchFamily="34" charset="-128"/>
          <a:cs typeface="ＭＳ Ｐゴシック" charset="-128"/>
        </a:defRPr>
      </a:lvl2pPr>
      <a:lvl3pPr algn="ctr" eaLnBrk="0" fontAlgn="base" hangingPunct="0" rtl="0">
        <a:spcBef>
          <a:spcPct val="0"/>
        </a:spcBef>
        <a:spcAft>
          <a:spcPct val="0"/>
        </a:spcAft>
        <a:defRPr b="1" sz="3200">
          <a:solidFill>
            <a:srgbClr val="006699"/>
          </a:solidFill>
          <a:latin typeface="Arial" charset="0"/>
          <a:ea typeface="MS PGothic" pitchFamily="34" charset="-128"/>
          <a:cs typeface="ＭＳ Ｐゴシック" charset="-128"/>
        </a:defRPr>
      </a:lvl3pPr>
      <a:lvl4pPr algn="ctr" eaLnBrk="0" fontAlgn="base" hangingPunct="0" rtl="0">
        <a:spcBef>
          <a:spcPct val="0"/>
        </a:spcBef>
        <a:spcAft>
          <a:spcPct val="0"/>
        </a:spcAft>
        <a:defRPr b="1" sz="3200">
          <a:solidFill>
            <a:srgbClr val="006699"/>
          </a:solidFill>
          <a:latin typeface="Arial" charset="0"/>
          <a:ea typeface="MS PGothic" pitchFamily="34" charset="-128"/>
          <a:cs typeface="ＭＳ Ｐゴシック" charset="-128"/>
        </a:defRPr>
      </a:lvl4pPr>
      <a:lvl5pPr algn="ctr" eaLnBrk="0" fontAlgn="base" hangingPunct="0" rtl="0">
        <a:spcBef>
          <a:spcPct val="0"/>
        </a:spcBef>
        <a:spcAft>
          <a:spcPct val="0"/>
        </a:spcAft>
        <a:defRPr b="1" sz="3200">
          <a:solidFill>
            <a:srgbClr val="006699"/>
          </a:solidFill>
          <a:latin typeface="Arial" charset="0"/>
          <a:ea typeface="MS PGothic" pitchFamily="34" charset="-128"/>
          <a:cs typeface="ＭＳ Ｐゴシック" charset="-128"/>
        </a:defRPr>
      </a:lvl5pPr>
      <a:lvl6pPr algn="ctr" fontAlgn="base" marL="457200" rtl="0">
        <a:spcBef>
          <a:spcPct val="0"/>
        </a:spcBef>
        <a:spcAft>
          <a:spcPct val="0"/>
        </a:spcAft>
        <a:defRPr b="1" sz="3200">
          <a:solidFill>
            <a:srgbClr val="006699"/>
          </a:solidFill>
          <a:latin typeface="Arial" charset="0"/>
        </a:defRPr>
      </a:lvl6pPr>
      <a:lvl7pPr algn="ctr" fontAlgn="base" marL="914400" rtl="0">
        <a:spcBef>
          <a:spcPct val="0"/>
        </a:spcBef>
        <a:spcAft>
          <a:spcPct val="0"/>
        </a:spcAft>
        <a:defRPr b="1" sz="3200">
          <a:solidFill>
            <a:srgbClr val="006699"/>
          </a:solidFill>
          <a:latin typeface="Arial" charset="0"/>
        </a:defRPr>
      </a:lvl7pPr>
      <a:lvl8pPr algn="ctr" fontAlgn="base" marL="1371600" rtl="0">
        <a:spcBef>
          <a:spcPct val="0"/>
        </a:spcBef>
        <a:spcAft>
          <a:spcPct val="0"/>
        </a:spcAft>
        <a:defRPr b="1" sz="3200">
          <a:solidFill>
            <a:srgbClr val="006699"/>
          </a:solidFill>
          <a:latin typeface="Arial" charset="0"/>
        </a:defRPr>
      </a:lvl8pPr>
      <a:lvl9pPr algn="ctr" fontAlgn="base" marL="1828800" rtl="0">
        <a:spcBef>
          <a:spcPct val="0"/>
        </a:spcBef>
        <a:spcAft>
          <a:spcPct val="0"/>
        </a:spcAft>
        <a:defRPr b="1" sz="3200">
          <a:solidFill>
            <a:srgbClr val="006699"/>
          </a:solidFill>
          <a:latin typeface="Arial" charset="0"/>
        </a:defRPr>
      </a:lvl9pPr>
    </p:titleStyle>
    <p:bodyStyle>
      <a:lvl1pPr algn="l" eaLnBrk="0" fontAlgn="base" hangingPunct="0" indent="-342900" marL="342900" rtl="0">
        <a:spcBef>
          <a:spcPct val="35000"/>
        </a:spcBef>
        <a:spcAft>
          <a:spcPct val="0"/>
        </a:spcAft>
        <a:buClr>
          <a:srgbClr val="993300"/>
        </a:buClr>
        <a:buSzPct val="90000"/>
        <a:buFont typeface="Monotype Sorts" pitchFamily="-84" charset="2"/>
        <a:buChar char="n"/>
        <a:defRPr sz="2400" kumimoji="1">
          <a:solidFill>
            <a:schemeClr val="tx1"/>
          </a:solidFill>
          <a:latin typeface="+mn-lt"/>
          <a:ea typeface="MS PGothic" pitchFamily="34" charset="-128"/>
          <a:cs typeface="ＭＳ Ｐゴシック" charset="-128"/>
        </a:defRPr>
      </a:lvl1pPr>
      <a:lvl2pPr algn="l" eaLnBrk="0" fontAlgn="base" hangingPunct="0" indent="-285750" marL="742950" rtl="0">
        <a:spcBef>
          <a:spcPct val="35000"/>
        </a:spcBef>
        <a:spcAft>
          <a:spcPct val="0"/>
        </a:spcAft>
        <a:buClr>
          <a:srgbClr val="CC6600"/>
        </a:buClr>
        <a:buSzPct val="80000"/>
        <a:buFont typeface="Monotype Sorts" pitchFamily="-84" charset="2"/>
        <a:buChar char="l"/>
        <a:defRPr sz="2400" kumimoji="1">
          <a:solidFill>
            <a:schemeClr val="tx1"/>
          </a:solidFill>
          <a:latin typeface="+mn-lt"/>
          <a:ea typeface="MS PGothic" pitchFamily="34" charset="-128"/>
        </a:defRPr>
      </a:lvl2pPr>
      <a:lvl3pPr algn="l" eaLnBrk="0" fontAlgn="base" hangingPunct="0" indent="-228600" marL="1085850" rtl="0">
        <a:spcBef>
          <a:spcPct val="35000"/>
        </a:spcBef>
        <a:spcAft>
          <a:spcPct val="0"/>
        </a:spcAft>
        <a:buClr>
          <a:srgbClr val="009900"/>
        </a:buClr>
        <a:buSzPct val="75000"/>
        <a:buFont typeface="Webdings" panose="05030102010509060703" pitchFamily="18" charset="2"/>
        <a:buChar char="4"/>
        <a:defRPr sz="2400" kumimoji="1">
          <a:solidFill>
            <a:schemeClr val="tx1"/>
          </a:solidFill>
          <a:latin typeface="+mn-lt"/>
          <a:ea typeface="MS PGothic" pitchFamily="34" charset="-128"/>
        </a:defRPr>
      </a:lvl3pPr>
      <a:lvl4pPr algn="l" eaLnBrk="0" fontAlgn="base" hangingPunct="0" indent="-228600" marL="1428750" rtl="0">
        <a:spcBef>
          <a:spcPct val="35000"/>
        </a:spcBef>
        <a:spcAft>
          <a:spcPct val="0"/>
        </a:spcAft>
        <a:buClr>
          <a:schemeClr val="hlink"/>
        </a:buClr>
        <a:buSzPct val="75000"/>
        <a:buChar char="–"/>
        <a:defRPr sz="2400" kumimoji="1">
          <a:solidFill>
            <a:schemeClr val="tx1"/>
          </a:solidFill>
          <a:latin typeface="+mn-lt"/>
          <a:ea typeface="MS PGothic" pitchFamily="34" charset="-128"/>
        </a:defRPr>
      </a:lvl4pPr>
      <a:lvl5pPr algn="l" eaLnBrk="0" fontAlgn="base" hangingPunct="0" indent="-228600" marL="1771650" rtl="0">
        <a:spcBef>
          <a:spcPct val="35000"/>
        </a:spcBef>
        <a:spcAft>
          <a:spcPct val="0"/>
        </a:spcAft>
        <a:buClr>
          <a:srgbClr val="FF0066"/>
        </a:buClr>
        <a:buSzPct val="75000"/>
        <a:buChar char="»"/>
        <a:defRPr sz="2400" kumimoji="1">
          <a:solidFill>
            <a:schemeClr val="tx1"/>
          </a:solidFill>
          <a:latin typeface="+mn-lt"/>
          <a:ea typeface="MS PGothic" pitchFamily="34" charset="-128"/>
        </a:defRPr>
      </a:lvl5pPr>
      <a:lvl6pPr algn="l" eaLnBrk="0" fontAlgn="base" hangingPunct="0" indent="-228600" marL="2228850" rtl="0">
        <a:spcBef>
          <a:spcPct val="35000"/>
        </a:spcBef>
        <a:spcAft>
          <a:spcPct val="0"/>
        </a:spcAft>
        <a:buClr>
          <a:srgbClr val="FF0066"/>
        </a:buClr>
        <a:buSzPct val="75000"/>
        <a:buChar char="»"/>
        <a:defRPr kumimoji="1">
          <a:solidFill>
            <a:schemeClr val="tx1"/>
          </a:solidFill>
          <a:latin typeface="+mn-lt"/>
          <a:ea typeface="ＭＳ Ｐゴシック" charset="-128"/>
        </a:defRPr>
      </a:lvl6pPr>
      <a:lvl7pPr algn="l" eaLnBrk="0" fontAlgn="base" hangingPunct="0" indent="-228600" marL="2686050" rtl="0">
        <a:spcBef>
          <a:spcPct val="35000"/>
        </a:spcBef>
        <a:spcAft>
          <a:spcPct val="0"/>
        </a:spcAft>
        <a:buClr>
          <a:srgbClr val="FF0066"/>
        </a:buClr>
        <a:buSzPct val="75000"/>
        <a:buChar char="»"/>
        <a:defRPr kumimoji="1">
          <a:solidFill>
            <a:schemeClr val="tx1"/>
          </a:solidFill>
          <a:latin typeface="+mn-lt"/>
          <a:ea typeface="ＭＳ Ｐゴシック" charset="-128"/>
        </a:defRPr>
      </a:lvl7pPr>
      <a:lvl8pPr algn="l" eaLnBrk="0" fontAlgn="base" hangingPunct="0" indent="-228600" marL="3143250" rtl="0">
        <a:spcBef>
          <a:spcPct val="35000"/>
        </a:spcBef>
        <a:spcAft>
          <a:spcPct val="0"/>
        </a:spcAft>
        <a:buClr>
          <a:srgbClr val="FF0066"/>
        </a:buClr>
        <a:buSzPct val="75000"/>
        <a:buChar char="»"/>
        <a:defRPr kumimoji="1">
          <a:solidFill>
            <a:schemeClr val="tx1"/>
          </a:solidFill>
          <a:latin typeface="+mn-lt"/>
          <a:ea typeface="ＭＳ Ｐゴシック" charset="-128"/>
        </a:defRPr>
      </a:lvl8pPr>
      <a:lvl9pPr algn="l" eaLnBrk="0" fontAlgn="base" hangingPunct="0" indent="-228600" marL="3600450" rtl="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87" name="Rectangle 4"/>
          <p:cNvSpPr>
            <a:spLocks noGrp="1" noChangeArrowheads="1"/>
          </p:cNvSpPr>
          <p:nvPr>
            <p:ph type="ctrTitle"/>
          </p:nvPr>
        </p:nvSpPr>
        <p:spPr>
          <a:noFill/>
        </p:spPr>
        <p:txBody>
          <a:bodyPr/>
          <a:p>
            <a:pPr eaLnBrk="1" hangingPunct="1"/>
            <a:r>
              <a:rPr dirty="0" lang="en-US"/>
              <a:t>Computer Programming</a:t>
            </a:r>
            <a:endParaRPr altLang="en-US" dirty="0" lang="en-US"/>
          </a:p>
        </p:txBody>
      </p:sp>
      <p:sp>
        <p:nvSpPr>
          <p:cNvPr id="1048588" name="Rectangle 4"/>
          <p:cNvSpPr txBox="1">
            <a:spLocks noChangeArrowheads="1"/>
          </p:cNvSpPr>
          <p:nvPr/>
        </p:nvSpPr>
        <p:spPr bwMode="auto">
          <a:xfrm>
            <a:off x="500275" y="3945699"/>
            <a:ext cx="8458200" cy="1373390"/>
          </a:xfrm>
          <a:prstGeom prst="rect"/>
          <a:noFill/>
          <a:ln>
            <a:noFill/>
          </a:ln>
        </p:spPr>
        <p:txBody>
          <a:bodyPr anchor="b" anchorCtr="0" bIns="45720" compatLnSpc="1" lIns="91440" numCol="1" rIns="91440" tIns="45720" vert="horz" wrap="square">
            <a:prstTxWarp prst="textNoShape"/>
          </a:bodyPr>
          <a:lstStyle>
            <a:lvl1pPr algn="ctr" eaLnBrk="0" fontAlgn="base" hangingPunct="0" rtl="0">
              <a:spcBef>
                <a:spcPct val="0"/>
              </a:spcBef>
              <a:spcAft>
                <a:spcPct val="0"/>
              </a:spcAft>
              <a:defRPr b="1" sz="4300">
                <a:solidFill>
                  <a:srgbClr val="006699"/>
                </a:solidFill>
                <a:latin typeface="+mj-lt"/>
                <a:ea typeface="MS PGothic" pitchFamily="34" charset="-128"/>
                <a:cs typeface="ＭＳ Ｐゴシック" charset="-128"/>
              </a:defRPr>
            </a:lvl1pPr>
            <a:lvl2pPr algn="ctr" eaLnBrk="0" fontAlgn="base" hangingPunct="0" rtl="0">
              <a:spcBef>
                <a:spcPct val="0"/>
              </a:spcBef>
              <a:spcAft>
                <a:spcPct val="0"/>
              </a:spcAft>
              <a:defRPr b="1" sz="3200">
                <a:solidFill>
                  <a:srgbClr val="006699"/>
                </a:solidFill>
                <a:latin typeface="Arial" charset="0"/>
                <a:ea typeface="MS PGothic" pitchFamily="34" charset="-128"/>
                <a:cs typeface="ＭＳ Ｐゴシック" charset="-128"/>
              </a:defRPr>
            </a:lvl2pPr>
            <a:lvl3pPr algn="ctr" eaLnBrk="0" fontAlgn="base" hangingPunct="0" rtl="0">
              <a:spcBef>
                <a:spcPct val="0"/>
              </a:spcBef>
              <a:spcAft>
                <a:spcPct val="0"/>
              </a:spcAft>
              <a:defRPr b="1" sz="3200">
                <a:solidFill>
                  <a:srgbClr val="006699"/>
                </a:solidFill>
                <a:latin typeface="Arial" charset="0"/>
                <a:ea typeface="MS PGothic" pitchFamily="34" charset="-128"/>
                <a:cs typeface="ＭＳ Ｐゴシック" charset="-128"/>
              </a:defRPr>
            </a:lvl3pPr>
            <a:lvl4pPr algn="ctr" eaLnBrk="0" fontAlgn="base" hangingPunct="0" rtl="0">
              <a:spcBef>
                <a:spcPct val="0"/>
              </a:spcBef>
              <a:spcAft>
                <a:spcPct val="0"/>
              </a:spcAft>
              <a:defRPr b="1" sz="3200">
                <a:solidFill>
                  <a:srgbClr val="006699"/>
                </a:solidFill>
                <a:latin typeface="Arial" charset="0"/>
                <a:ea typeface="MS PGothic" pitchFamily="34" charset="-128"/>
                <a:cs typeface="ＭＳ Ｐゴシック" charset="-128"/>
              </a:defRPr>
            </a:lvl4pPr>
            <a:lvl5pPr algn="ctr" eaLnBrk="0" fontAlgn="base" hangingPunct="0" rtl="0">
              <a:spcBef>
                <a:spcPct val="0"/>
              </a:spcBef>
              <a:spcAft>
                <a:spcPct val="0"/>
              </a:spcAft>
              <a:defRPr b="1" sz="3200">
                <a:solidFill>
                  <a:srgbClr val="006699"/>
                </a:solidFill>
                <a:latin typeface="Arial" charset="0"/>
                <a:ea typeface="MS PGothic" pitchFamily="34" charset="-128"/>
                <a:cs typeface="ＭＳ Ｐゴシック" charset="-128"/>
              </a:defRPr>
            </a:lvl5pPr>
            <a:lvl6pPr algn="ctr" fontAlgn="base" marL="457200" rtl="0">
              <a:spcBef>
                <a:spcPct val="0"/>
              </a:spcBef>
              <a:spcAft>
                <a:spcPct val="0"/>
              </a:spcAft>
              <a:defRPr b="1" sz="3200">
                <a:solidFill>
                  <a:srgbClr val="006699"/>
                </a:solidFill>
                <a:latin typeface="Arial" charset="0"/>
              </a:defRPr>
            </a:lvl6pPr>
            <a:lvl7pPr algn="ctr" fontAlgn="base" marL="914400" rtl="0">
              <a:spcBef>
                <a:spcPct val="0"/>
              </a:spcBef>
              <a:spcAft>
                <a:spcPct val="0"/>
              </a:spcAft>
              <a:defRPr b="1" sz="3200">
                <a:solidFill>
                  <a:srgbClr val="006699"/>
                </a:solidFill>
                <a:latin typeface="Arial" charset="0"/>
              </a:defRPr>
            </a:lvl7pPr>
            <a:lvl8pPr algn="ctr" fontAlgn="base" marL="1371600" rtl="0">
              <a:spcBef>
                <a:spcPct val="0"/>
              </a:spcBef>
              <a:spcAft>
                <a:spcPct val="0"/>
              </a:spcAft>
              <a:defRPr b="1" sz="3200">
                <a:solidFill>
                  <a:srgbClr val="006699"/>
                </a:solidFill>
                <a:latin typeface="Arial" charset="0"/>
              </a:defRPr>
            </a:lvl8pPr>
            <a:lvl9pPr algn="ctr" fontAlgn="base" marL="1828800" rtl="0">
              <a:spcBef>
                <a:spcPct val="0"/>
              </a:spcBef>
              <a:spcAft>
                <a:spcPct val="0"/>
              </a:spcAft>
              <a:defRPr b="1" sz="3200">
                <a:solidFill>
                  <a:srgbClr val="006699"/>
                </a:solidFill>
                <a:latin typeface="Arial" charset="0"/>
              </a:defRPr>
            </a:lvl9pPr>
          </a:lstStyle>
          <a:p>
            <a:pPr eaLnBrk="1" hangingPunct="1"/>
            <a:r>
              <a:rPr dirty="0" kern="0" lang="en-US"/>
              <a:t>Lecture 6</a:t>
            </a:r>
          </a:p>
          <a:p>
            <a:pPr eaLnBrk="1" hangingPunct="1"/>
            <a:r>
              <a:rPr altLang="en-US" b="0" dirty="0" lang="en-US"/>
              <a:t>Pointers</a:t>
            </a:r>
          </a:p>
          <a:p>
            <a:pPr eaLnBrk="1" hangingPunct="1"/>
            <a:r>
              <a:rPr altLang="en-US" b="0" dirty="0" sz="2800" lang="en-US"/>
              <a:t>Part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27" name="Rectangle 3"/>
          <p:cNvSpPr/>
          <p:nvPr/>
        </p:nvSpPr>
        <p:spPr>
          <a:xfrm>
            <a:off x="432148" y="261714"/>
            <a:ext cx="8398702" cy="646331"/>
          </a:xfrm>
          <a:prstGeom prst="rect"/>
          <a:solidFill>
            <a:schemeClr val="bg1"/>
          </a:solidFill>
        </p:spPr>
        <p:txBody>
          <a:bodyPr wrap="square">
            <a:spAutoFit/>
          </a:bodyPr>
          <a:p>
            <a:r>
              <a:rPr dirty="0" lang="en-US">
                <a:solidFill>
                  <a:srgbClr val="0070C0"/>
                </a:solidFill>
              </a:rPr>
              <a:t>REVIEW QUESTIONS: </a:t>
            </a:r>
            <a:r>
              <a:rPr dirty="0" lang="en-US"/>
              <a:t>Find the error in each of the following program segments, and explain how the error can be corrected </a:t>
            </a:r>
          </a:p>
        </p:txBody>
      </p:sp>
      <p:sp>
        <p:nvSpPr>
          <p:cNvPr id="1048628" name="Rectangle 7"/>
          <p:cNvSpPr/>
          <p:nvPr/>
        </p:nvSpPr>
        <p:spPr>
          <a:xfrm>
            <a:off x="682668" y="1008253"/>
            <a:ext cx="3839227" cy="5069841"/>
          </a:xfrm>
          <a:prstGeom prst="rect"/>
          <a:solidFill>
            <a:srgbClr val="FFFFE7"/>
          </a:solidFill>
          <a:ln>
            <a:solidFill>
              <a:schemeClr val="tx1"/>
            </a:solidFill>
          </a:ln>
        </p:spPr>
        <p:txBody>
          <a:bodyPr wrap="square">
            <a:spAutoFit/>
          </a:bodyPr>
          <a:p>
            <a:r>
              <a:rPr dirty="0" sz="1200" lang="en-US" err="1">
                <a:solidFill>
                  <a:srgbClr val="0000FF"/>
                </a:solidFill>
                <a:latin typeface="Consolas" panose="020B0609020204030204" pitchFamily="49" charset="0"/>
              </a:rPr>
              <a:t>int</a:t>
            </a:r>
            <a:r>
              <a:rPr dirty="0" sz="1200" lang="en-US">
                <a:solidFill>
                  <a:prstClr val="black"/>
                </a:solidFill>
                <a:latin typeface="Consolas" panose="020B0609020204030204" pitchFamily="49" charset="0"/>
              </a:rPr>
              <a:t> g( </a:t>
            </a:r>
            <a:r>
              <a:rPr dirty="0" sz="1200" lang="en-US">
                <a:solidFill>
                  <a:srgbClr val="0000FF"/>
                </a:solidFill>
                <a:latin typeface="Consolas" panose="020B0609020204030204" pitchFamily="49" charset="0"/>
              </a:rPr>
              <a:t>void</a:t>
            </a:r>
            <a:r>
              <a:rPr dirty="0" sz="1200" lang="en-US">
                <a:solidFill>
                  <a:prstClr val="black"/>
                </a:solidFill>
                <a:latin typeface="Consolas" panose="020B0609020204030204" pitchFamily="49" charset="0"/>
              </a:rPr>
              <a:t> )</a:t>
            </a:r>
          </a:p>
          <a:p>
            <a:r>
              <a:rPr dirty="0" sz="1200" lang="en-US">
                <a:solidFill>
                  <a:prstClr val="black"/>
                </a:solidFill>
                <a:latin typeface="Consolas" panose="020B0609020204030204" pitchFamily="49" charset="0"/>
              </a:rPr>
              <a:t>{</a:t>
            </a:r>
          </a:p>
          <a:p>
            <a:r>
              <a:rPr dirty="0" sz="1200" lang="en-US">
                <a:solidFill>
                  <a:prstClr val="black"/>
                </a:solidFill>
                <a:latin typeface="Consolas" panose="020B0609020204030204" pitchFamily="49" charset="0"/>
              </a:rPr>
              <a:t>    </a:t>
            </a:r>
            <a:r>
              <a:rPr dirty="0" sz="1200" lang="en-US" err="1">
                <a:solidFill>
                  <a:prstClr val="black"/>
                </a:solidFill>
                <a:latin typeface="Consolas" panose="020B0609020204030204" pitchFamily="49" charset="0"/>
              </a:rPr>
              <a:t>cout</a:t>
            </a:r>
            <a:r>
              <a:rPr dirty="0" sz="1200" lang="en-US">
                <a:solidFill>
                  <a:prstClr val="black"/>
                </a:solidFill>
                <a:latin typeface="Consolas" panose="020B0609020204030204" pitchFamily="49" charset="0"/>
              </a:rPr>
              <a:t> &lt;&lt; </a:t>
            </a:r>
            <a:r>
              <a:rPr dirty="0" sz="1200" lang="en-US">
                <a:solidFill>
                  <a:srgbClr val="A31515"/>
                </a:solidFill>
                <a:latin typeface="Consolas" panose="020B0609020204030204" pitchFamily="49" charset="0"/>
              </a:rPr>
              <a:t>"Inside function g"</a:t>
            </a:r>
            <a:r>
              <a:rPr dirty="0" sz="1200" lang="en-US">
                <a:solidFill>
                  <a:prstClr val="black"/>
                </a:solidFill>
                <a:latin typeface="Consolas" panose="020B0609020204030204" pitchFamily="49" charset="0"/>
              </a:rPr>
              <a:t> &lt;&lt; </a:t>
            </a:r>
            <a:r>
              <a:rPr dirty="0" sz="1200" lang="en-US" err="1">
                <a:solidFill>
                  <a:prstClr val="black"/>
                </a:solidFill>
                <a:latin typeface="Consolas" panose="020B0609020204030204" pitchFamily="49" charset="0"/>
              </a:rPr>
              <a:t>endl</a:t>
            </a:r>
            <a:r>
              <a:rPr dirty="0" sz="1200" lang="en-US">
                <a:solidFill>
                  <a:prstClr val="black"/>
                </a:solidFill>
                <a:latin typeface="Consolas" panose="020B0609020204030204" pitchFamily="49" charset="0"/>
              </a:rPr>
              <a:t>;</a:t>
            </a:r>
          </a:p>
          <a:p>
            <a:r>
              <a:rPr dirty="0" sz="1200" lang="en-US">
                <a:solidFill>
                  <a:prstClr val="black"/>
                </a:solidFill>
                <a:latin typeface="Consolas" panose="020B0609020204030204" pitchFamily="49" charset="0"/>
              </a:rPr>
              <a:t>    </a:t>
            </a:r>
            <a:r>
              <a:rPr dirty="0" sz="1200" lang="en-US" err="1">
                <a:solidFill>
                  <a:srgbClr val="0000FF"/>
                </a:solidFill>
                <a:latin typeface="Consolas" panose="020B0609020204030204" pitchFamily="49" charset="0"/>
              </a:rPr>
              <a:t>int</a:t>
            </a:r>
            <a:r>
              <a:rPr dirty="0" sz="1200" lang="en-US">
                <a:solidFill>
                  <a:prstClr val="black"/>
                </a:solidFill>
                <a:latin typeface="Consolas" panose="020B0609020204030204" pitchFamily="49" charset="0"/>
              </a:rPr>
              <a:t> h( </a:t>
            </a:r>
            <a:r>
              <a:rPr dirty="0" sz="1200" lang="en-US">
                <a:solidFill>
                  <a:srgbClr val="0000FF"/>
                </a:solidFill>
                <a:latin typeface="Consolas" panose="020B0609020204030204" pitchFamily="49" charset="0"/>
              </a:rPr>
              <a:t>void</a:t>
            </a:r>
            <a:r>
              <a:rPr dirty="0" sz="1200" lang="en-US">
                <a:solidFill>
                  <a:prstClr val="black"/>
                </a:solidFill>
                <a:latin typeface="Consolas" panose="020B0609020204030204" pitchFamily="49" charset="0"/>
              </a:rPr>
              <a:t> )</a:t>
            </a:r>
          </a:p>
          <a:p>
            <a:r>
              <a:rPr dirty="0" sz="1200" lang="en-US">
                <a:solidFill>
                  <a:prstClr val="black"/>
                </a:solidFill>
                <a:latin typeface="Consolas" panose="020B0609020204030204" pitchFamily="49" charset="0"/>
              </a:rPr>
              <a:t>    {</a:t>
            </a:r>
          </a:p>
          <a:p>
            <a:r>
              <a:rPr dirty="0" sz="1200" lang="en-US">
                <a:solidFill>
                  <a:prstClr val="black"/>
                </a:solidFill>
                <a:latin typeface="Consolas" panose="020B0609020204030204" pitchFamily="49" charset="0"/>
              </a:rPr>
              <a:t>       </a:t>
            </a:r>
            <a:r>
              <a:rPr dirty="0" sz="1200" lang="en-US" err="1">
                <a:solidFill>
                  <a:prstClr val="black"/>
                </a:solidFill>
                <a:latin typeface="Consolas" panose="020B0609020204030204" pitchFamily="49" charset="0"/>
              </a:rPr>
              <a:t>cout</a:t>
            </a:r>
            <a:r>
              <a:rPr dirty="0" sz="1200" lang="en-US">
                <a:solidFill>
                  <a:prstClr val="black"/>
                </a:solidFill>
                <a:latin typeface="Consolas" panose="020B0609020204030204" pitchFamily="49" charset="0"/>
              </a:rPr>
              <a:t> &lt;&lt; </a:t>
            </a:r>
            <a:r>
              <a:rPr dirty="0" sz="1200" lang="en-US">
                <a:solidFill>
                  <a:srgbClr val="A31515"/>
                </a:solidFill>
                <a:latin typeface="Consolas" panose="020B0609020204030204" pitchFamily="49" charset="0"/>
              </a:rPr>
              <a:t>"Inside function h"</a:t>
            </a:r>
            <a:r>
              <a:rPr dirty="0" sz="1200" lang="en-US">
                <a:solidFill>
                  <a:prstClr val="black"/>
                </a:solidFill>
                <a:latin typeface="Consolas" panose="020B0609020204030204" pitchFamily="49" charset="0"/>
              </a:rPr>
              <a:t> &lt;&lt; </a:t>
            </a:r>
            <a:r>
              <a:rPr dirty="0" sz="1200" lang="en-US" err="1">
                <a:solidFill>
                  <a:prstClr val="black"/>
                </a:solidFill>
                <a:latin typeface="Consolas" panose="020B0609020204030204" pitchFamily="49" charset="0"/>
              </a:rPr>
              <a:t>endl</a:t>
            </a:r>
            <a:r>
              <a:rPr dirty="0" sz="1200" lang="en-US">
                <a:solidFill>
                  <a:prstClr val="black"/>
                </a:solidFill>
                <a:latin typeface="Consolas" panose="020B0609020204030204" pitchFamily="49" charset="0"/>
              </a:rPr>
              <a:t>;</a:t>
            </a:r>
          </a:p>
          <a:p>
            <a:r>
              <a:rPr dirty="0" sz="1200" lang="en-US">
                <a:solidFill>
                  <a:prstClr val="black"/>
                </a:solidFill>
                <a:latin typeface="Consolas" panose="020B0609020204030204" pitchFamily="49" charset="0"/>
              </a:rPr>
              <a:t>    }</a:t>
            </a:r>
          </a:p>
          <a:p>
            <a:r>
              <a:rPr dirty="0" sz="1200" lang="en-US">
                <a:solidFill>
                  <a:prstClr val="black"/>
                </a:solidFill>
                <a:latin typeface="Consolas" panose="020B0609020204030204" pitchFamily="49" charset="0"/>
              </a:rPr>
              <a:t>}</a:t>
            </a:r>
          </a:p>
          <a:p>
            <a:endParaRPr dirty="0" sz="1200" lang="en-US">
              <a:solidFill>
                <a:prstClr val="black"/>
              </a:solidFill>
              <a:latin typeface="Consolas" panose="020B0609020204030204" pitchFamily="49" charset="0"/>
            </a:endParaRPr>
          </a:p>
          <a:p>
            <a:r>
              <a:rPr dirty="0" sz="1200" lang="en-US">
                <a:solidFill>
                  <a:prstClr val="black"/>
                </a:solidFill>
                <a:latin typeface="Consolas" panose="020B0609020204030204" pitchFamily="49" charset="0"/>
              </a:rPr>
              <a:t>_________________________________________</a:t>
            </a:r>
          </a:p>
          <a:p>
            <a:endParaRPr dirty="0" sz="1200" lang="en-US">
              <a:solidFill>
                <a:prstClr val="black"/>
              </a:solidFill>
              <a:latin typeface="Consolas" panose="020B0609020204030204" pitchFamily="49" charset="0"/>
            </a:endParaRPr>
          </a:p>
          <a:p>
            <a:r>
              <a:rPr dirty="0" sz="1200" lang="fr-FR" err="1">
                <a:solidFill>
                  <a:srgbClr val="0000FF"/>
                </a:solidFill>
                <a:latin typeface="Consolas" panose="020B0609020204030204" pitchFamily="49" charset="0"/>
              </a:rPr>
              <a:t>int</a:t>
            </a:r>
            <a:r>
              <a:rPr dirty="0" sz="1200" lang="fr-FR">
                <a:solidFill>
                  <a:prstClr val="black"/>
                </a:solidFill>
                <a:latin typeface="Consolas" panose="020B0609020204030204" pitchFamily="49" charset="0"/>
              </a:rPr>
              <a:t> </a:t>
            </a:r>
            <a:r>
              <a:rPr dirty="0" sz="1200" lang="fr-FR" err="1">
                <a:solidFill>
                  <a:prstClr val="black"/>
                </a:solidFill>
                <a:latin typeface="Consolas" panose="020B0609020204030204" pitchFamily="49" charset="0"/>
              </a:rPr>
              <a:t>sum</a:t>
            </a:r>
            <a:r>
              <a:rPr dirty="0" sz="1200" lang="fr-FR">
                <a:solidFill>
                  <a:prstClr val="black"/>
                </a:solidFill>
                <a:latin typeface="Consolas" panose="020B0609020204030204" pitchFamily="49" charset="0"/>
              </a:rPr>
              <a:t>( </a:t>
            </a:r>
            <a:r>
              <a:rPr dirty="0" sz="1200" lang="fr-FR" err="1">
                <a:solidFill>
                  <a:srgbClr val="0000FF"/>
                </a:solidFill>
                <a:latin typeface="Consolas" panose="020B0609020204030204" pitchFamily="49" charset="0"/>
              </a:rPr>
              <a:t>int</a:t>
            </a:r>
            <a:r>
              <a:rPr dirty="0" sz="1200" lang="fr-FR">
                <a:solidFill>
                  <a:prstClr val="black"/>
                </a:solidFill>
                <a:latin typeface="Consolas" panose="020B0609020204030204" pitchFamily="49" charset="0"/>
              </a:rPr>
              <a:t> x, </a:t>
            </a:r>
            <a:r>
              <a:rPr dirty="0" sz="1200" lang="fr-FR" err="1">
                <a:solidFill>
                  <a:srgbClr val="0000FF"/>
                </a:solidFill>
                <a:latin typeface="Consolas" panose="020B0609020204030204" pitchFamily="49" charset="0"/>
              </a:rPr>
              <a:t>int</a:t>
            </a:r>
            <a:r>
              <a:rPr dirty="0" sz="1200" lang="fr-FR">
                <a:solidFill>
                  <a:prstClr val="black"/>
                </a:solidFill>
                <a:latin typeface="Consolas" panose="020B0609020204030204" pitchFamily="49" charset="0"/>
              </a:rPr>
              <a:t> y )</a:t>
            </a:r>
          </a:p>
          <a:p>
            <a:r>
              <a:rPr dirty="0" sz="1200" lang="en-US">
                <a:solidFill>
                  <a:prstClr val="black"/>
                </a:solidFill>
                <a:latin typeface="Consolas" panose="020B0609020204030204" pitchFamily="49" charset="0"/>
              </a:rPr>
              <a:t>{</a:t>
            </a:r>
          </a:p>
          <a:p>
            <a:r>
              <a:rPr dirty="0" sz="1200" lang="en-US">
                <a:solidFill>
                  <a:prstClr val="black"/>
                </a:solidFill>
                <a:latin typeface="Consolas" panose="020B0609020204030204" pitchFamily="49" charset="0"/>
              </a:rPr>
              <a:t>    </a:t>
            </a:r>
            <a:r>
              <a:rPr dirty="0" sz="1200" lang="en-US" err="1">
                <a:solidFill>
                  <a:srgbClr val="0000FF"/>
                </a:solidFill>
                <a:latin typeface="Consolas" panose="020B0609020204030204" pitchFamily="49" charset="0"/>
              </a:rPr>
              <a:t>int</a:t>
            </a:r>
            <a:r>
              <a:rPr dirty="0" sz="1200" lang="en-US">
                <a:solidFill>
                  <a:prstClr val="black"/>
                </a:solidFill>
                <a:latin typeface="Consolas" panose="020B0609020204030204" pitchFamily="49" charset="0"/>
              </a:rPr>
              <a:t> result;</a:t>
            </a:r>
          </a:p>
          <a:p>
            <a:endParaRPr dirty="0" sz="1200" lang="en-US">
              <a:solidFill>
                <a:prstClr val="black"/>
              </a:solidFill>
              <a:latin typeface="Consolas" panose="020B0609020204030204" pitchFamily="49" charset="0"/>
            </a:endParaRPr>
          </a:p>
          <a:p>
            <a:endParaRPr dirty="0" sz="1200" lang="en-US">
              <a:solidFill>
                <a:prstClr val="black"/>
              </a:solidFill>
              <a:latin typeface="Consolas" panose="020B0609020204030204" pitchFamily="49" charset="0"/>
            </a:endParaRPr>
          </a:p>
          <a:p>
            <a:r>
              <a:rPr dirty="0" sz="1200" lang="en-US">
                <a:solidFill>
                  <a:prstClr val="black"/>
                </a:solidFill>
                <a:latin typeface="Consolas" panose="020B0609020204030204" pitchFamily="49" charset="0"/>
              </a:rPr>
              <a:t>    result = x + y;</a:t>
            </a:r>
          </a:p>
          <a:p>
            <a:r>
              <a:rPr dirty="0" sz="1200" lang="en-US">
                <a:solidFill>
                  <a:prstClr val="black"/>
                </a:solidFill>
                <a:latin typeface="Consolas" panose="020B0609020204030204" pitchFamily="49" charset="0"/>
              </a:rPr>
              <a:t>}</a:t>
            </a:r>
          </a:p>
          <a:p>
            <a:endParaRPr dirty="0" sz="1200" lang="en-US">
              <a:solidFill>
                <a:prstClr val="black"/>
              </a:solidFill>
              <a:latin typeface="Consolas" panose="020B0609020204030204" pitchFamily="49" charset="0"/>
            </a:endParaRPr>
          </a:p>
          <a:p>
            <a:r>
              <a:rPr dirty="0" sz="1200" lang="en-US">
                <a:solidFill>
                  <a:prstClr val="black"/>
                </a:solidFill>
                <a:latin typeface="Consolas" panose="020B0609020204030204" pitchFamily="49" charset="0"/>
              </a:rPr>
              <a:t>__________________________________________</a:t>
            </a:r>
          </a:p>
          <a:p>
            <a:endParaRPr dirty="0" sz="1200" lang="en-US">
              <a:solidFill>
                <a:prstClr val="black"/>
              </a:solidFill>
              <a:latin typeface="Consolas" panose="020B0609020204030204" pitchFamily="49" charset="0"/>
            </a:endParaRPr>
          </a:p>
          <a:p>
            <a:r>
              <a:rPr dirty="0" sz="1200" lang="en-US" err="1">
                <a:solidFill>
                  <a:srgbClr val="0000FF"/>
                </a:solidFill>
                <a:latin typeface="Consolas" panose="020B0609020204030204" pitchFamily="49" charset="0"/>
              </a:rPr>
              <a:t>int</a:t>
            </a:r>
            <a:r>
              <a:rPr dirty="0" sz="1200" lang="en-US">
                <a:solidFill>
                  <a:prstClr val="black"/>
                </a:solidFill>
                <a:latin typeface="Consolas" panose="020B0609020204030204" pitchFamily="49" charset="0"/>
              </a:rPr>
              <a:t> sum( </a:t>
            </a:r>
            <a:r>
              <a:rPr dirty="0" sz="1200" lang="en-US" err="1">
                <a:solidFill>
                  <a:srgbClr val="0000FF"/>
                </a:solidFill>
                <a:latin typeface="Consolas" panose="020B0609020204030204" pitchFamily="49" charset="0"/>
              </a:rPr>
              <a:t>int</a:t>
            </a:r>
            <a:r>
              <a:rPr dirty="0" sz="1200" lang="en-US">
                <a:solidFill>
                  <a:prstClr val="black"/>
                </a:solidFill>
                <a:latin typeface="Consolas" panose="020B0609020204030204" pitchFamily="49" charset="0"/>
              </a:rPr>
              <a:t> n )</a:t>
            </a:r>
          </a:p>
          <a:p>
            <a:r>
              <a:rPr dirty="0" sz="1200" lang="en-US">
                <a:solidFill>
                  <a:prstClr val="black"/>
                </a:solidFill>
                <a:latin typeface="Consolas" panose="020B0609020204030204" pitchFamily="49" charset="0"/>
              </a:rPr>
              <a:t>{</a:t>
            </a:r>
          </a:p>
          <a:p>
            <a:r>
              <a:rPr dirty="0" sz="1200" lang="en-US">
                <a:solidFill>
                  <a:prstClr val="black"/>
                </a:solidFill>
                <a:latin typeface="Consolas" panose="020B0609020204030204" pitchFamily="49" charset="0"/>
              </a:rPr>
              <a:t>    </a:t>
            </a:r>
            <a:r>
              <a:rPr dirty="0" sz="1200" lang="en-US">
                <a:solidFill>
                  <a:srgbClr val="0000FF"/>
                </a:solidFill>
                <a:latin typeface="Consolas" panose="020B0609020204030204" pitchFamily="49" charset="0"/>
              </a:rPr>
              <a:t>if</a:t>
            </a:r>
            <a:r>
              <a:rPr dirty="0" sz="1200" lang="en-US">
                <a:solidFill>
                  <a:prstClr val="black"/>
                </a:solidFill>
                <a:latin typeface="Consolas" panose="020B0609020204030204" pitchFamily="49" charset="0"/>
              </a:rPr>
              <a:t> ( n == 0 )</a:t>
            </a:r>
          </a:p>
          <a:p>
            <a:r>
              <a:rPr dirty="0" sz="1200" lang="en-US">
                <a:solidFill>
                  <a:prstClr val="black"/>
                </a:solidFill>
                <a:latin typeface="Consolas" panose="020B0609020204030204" pitchFamily="49" charset="0"/>
              </a:rPr>
              <a:t>       </a:t>
            </a:r>
            <a:r>
              <a:rPr dirty="0" sz="1200" lang="en-US">
                <a:solidFill>
                  <a:srgbClr val="0000FF"/>
                </a:solidFill>
                <a:latin typeface="Consolas" panose="020B0609020204030204" pitchFamily="49" charset="0"/>
              </a:rPr>
              <a:t>return</a:t>
            </a:r>
            <a:r>
              <a:rPr dirty="0" sz="1200" lang="en-US">
                <a:solidFill>
                  <a:prstClr val="black"/>
                </a:solidFill>
                <a:latin typeface="Consolas" panose="020B0609020204030204" pitchFamily="49" charset="0"/>
              </a:rPr>
              <a:t> 0;</a:t>
            </a:r>
          </a:p>
          <a:p>
            <a:r>
              <a:rPr dirty="0" sz="1200" lang="en-US">
                <a:solidFill>
                  <a:prstClr val="black"/>
                </a:solidFill>
                <a:latin typeface="Consolas" panose="020B0609020204030204" pitchFamily="49" charset="0"/>
              </a:rPr>
              <a:t>    </a:t>
            </a:r>
            <a:r>
              <a:rPr dirty="0" sz="1200" lang="en-US">
                <a:solidFill>
                  <a:srgbClr val="0000FF"/>
                </a:solidFill>
                <a:latin typeface="Consolas" panose="020B0609020204030204" pitchFamily="49" charset="0"/>
              </a:rPr>
              <a:t>else</a:t>
            </a:r>
            <a:endParaRPr dirty="0" sz="1200" lang="en-US">
              <a:solidFill>
                <a:prstClr val="black"/>
              </a:solidFill>
              <a:latin typeface="Consolas" panose="020B0609020204030204" pitchFamily="49" charset="0"/>
            </a:endParaRPr>
          </a:p>
          <a:p>
            <a:r>
              <a:rPr dirty="0" sz="1200" lang="en-US">
                <a:solidFill>
                  <a:prstClr val="black"/>
                </a:solidFill>
                <a:latin typeface="Consolas" panose="020B0609020204030204" pitchFamily="49" charset="0"/>
              </a:rPr>
              <a:t>       n + sum( n - 1 );</a:t>
            </a:r>
          </a:p>
          <a:p>
            <a:r>
              <a:rPr dirty="0" sz="1200" lang="en-US">
                <a:solidFill>
                  <a:prstClr val="black"/>
                </a:solidFill>
                <a:latin typeface="Consolas" panose="020B0609020204030204" pitchFamily="49" charset="0"/>
              </a:rPr>
              <a:t>}</a:t>
            </a:r>
          </a:p>
        </p:txBody>
      </p:sp>
      <p:sp>
        <p:nvSpPr>
          <p:cNvPr id="1048629" name="Rectangle 8"/>
          <p:cNvSpPr/>
          <p:nvPr/>
        </p:nvSpPr>
        <p:spPr>
          <a:xfrm>
            <a:off x="5533712" y="1042700"/>
            <a:ext cx="3200399" cy="4549140"/>
          </a:xfrm>
          <a:prstGeom prst="rect"/>
          <a:solidFill>
            <a:srgbClr val="FFFFE7"/>
          </a:solidFill>
          <a:ln>
            <a:solidFill>
              <a:schemeClr val="tx1"/>
            </a:solidFill>
          </a:ln>
        </p:spPr>
        <p:txBody>
          <a:bodyPr wrap="square">
            <a:spAutoFit/>
          </a:bodyPr>
          <a:p>
            <a:endParaRPr dirty="0" sz="1100" lang="en-US">
              <a:solidFill>
                <a:prstClr val="black"/>
              </a:solidFill>
              <a:latin typeface="Consolas" panose="020B0609020204030204" pitchFamily="49" charset="0"/>
            </a:endParaRPr>
          </a:p>
          <a:p>
            <a:endParaRPr dirty="0" sz="1100" lang="en-US">
              <a:solidFill>
                <a:prstClr val="black"/>
              </a:solidFill>
              <a:latin typeface="Consolas" panose="020B0609020204030204" pitchFamily="49" charset="0"/>
            </a:endParaRPr>
          </a:p>
          <a:p>
            <a:endParaRPr dirty="0" sz="1100" lang="en-US">
              <a:solidFill>
                <a:prstClr val="black"/>
              </a:solidFill>
              <a:latin typeface="Consolas" panose="020B0609020204030204" pitchFamily="49" charset="0"/>
            </a:endParaRPr>
          </a:p>
          <a:p>
            <a:r>
              <a:rPr dirty="0" sz="1100" lang="en-US">
                <a:solidFill>
                  <a:srgbClr val="0000FF"/>
                </a:solidFill>
                <a:latin typeface="Consolas" panose="020B0609020204030204" pitchFamily="49" charset="0"/>
              </a:rPr>
              <a:t>void</a:t>
            </a:r>
            <a:r>
              <a:rPr dirty="0" sz="1100" lang="en-US">
                <a:solidFill>
                  <a:prstClr val="black"/>
                </a:solidFill>
                <a:latin typeface="Consolas" panose="020B0609020204030204" pitchFamily="49" charset="0"/>
              </a:rPr>
              <a:t> f ( </a:t>
            </a:r>
            <a:r>
              <a:rPr dirty="0" sz="1100" lang="en-US">
                <a:solidFill>
                  <a:srgbClr val="0000FF"/>
                </a:solidFill>
                <a:latin typeface="Consolas" panose="020B0609020204030204" pitchFamily="49" charset="0"/>
              </a:rPr>
              <a:t>double</a:t>
            </a:r>
            <a:r>
              <a:rPr dirty="0" sz="1100" lang="en-US">
                <a:solidFill>
                  <a:prstClr val="black"/>
                </a:solidFill>
                <a:latin typeface="Consolas" panose="020B0609020204030204" pitchFamily="49" charset="0"/>
              </a:rPr>
              <a:t> a);</a:t>
            </a:r>
          </a:p>
          <a:p>
            <a:r>
              <a:rPr dirty="0" sz="1100" lang="en-US">
                <a:solidFill>
                  <a:prstClr val="black"/>
                </a:solidFill>
                <a:latin typeface="Consolas" panose="020B0609020204030204" pitchFamily="49" charset="0"/>
              </a:rPr>
              <a:t>{</a:t>
            </a:r>
          </a:p>
          <a:p>
            <a:r>
              <a:rPr dirty="0" sz="1100" lang="en-US">
                <a:solidFill>
                  <a:prstClr val="black"/>
                </a:solidFill>
                <a:latin typeface="Consolas" panose="020B0609020204030204" pitchFamily="49" charset="0"/>
              </a:rPr>
              <a:t>    </a:t>
            </a:r>
            <a:r>
              <a:rPr dirty="0" sz="1100" lang="en-US">
                <a:solidFill>
                  <a:srgbClr val="0000FF"/>
                </a:solidFill>
                <a:latin typeface="Consolas" panose="020B0609020204030204" pitchFamily="49" charset="0"/>
              </a:rPr>
              <a:t>float</a:t>
            </a:r>
            <a:r>
              <a:rPr dirty="0" sz="1100" lang="en-US">
                <a:solidFill>
                  <a:prstClr val="black"/>
                </a:solidFill>
                <a:latin typeface="Consolas" panose="020B0609020204030204" pitchFamily="49" charset="0"/>
              </a:rPr>
              <a:t> a;</a:t>
            </a:r>
          </a:p>
          <a:p>
            <a:r>
              <a:rPr dirty="0" sz="1100" lang="en-US">
                <a:solidFill>
                  <a:prstClr val="black"/>
                </a:solidFill>
                <a:latin typeface="Consolas" panose="020B0609020204030204" pitchFamily="49" charset="0"/>
              </a:rPr>
              <a:t>    </a:t>
            </a:r>
            <a:r>
              <a:rPr dirty="0" sz="1100" lang="en-US" err="1">
                <a:solidFill>
                  <a:prstClr val="black"/>
                </a:solidFill>
                <a:latin typeface="Consolas" panose="020B0609020204030204" pitchFamily="49" charset="0"/>
              </a:rPr>
              <a:t>cout</a:t>
            </a:r>
            <a:r>
              <a:rPr dirty="0" sz="1100" lang="en-US">
                <a:solidFill>
                  <a:prstClr val="black"/>
                </a:solidFill>
                <a:latin typeface="Consolas" panose="020B0609020204030204" pitchFamily="49" charset="0"/>
              </a:rPr>
              <a:t> &lt;&lt; a &lt;&lt; </a:t>
            </a:r>
            <a:r>
              <a:rPr dirty="0" sz="1100" lang="en-US" err="1">
                <a:solidFill>
                  <a:prstClr val="black"/>
                </a:solidFill>
                <a:latin typeface="Consolas" panose="020B0609020204030204" pitchFamily="49" charset="0"/>
              </a:rPr>
              <a:t>endl</a:t>
            </a:r>
            <a:r>
              <a:rPr dirty="0" sz="1100" lang="en-US">
                <a:solidFill>
                  <a:prstClr val="black"/>
                </a:solidFill>
                <a:latin typeface="Consolas" panose="020B0609020204030204" pitchFamily="49" charset="0"/>
              </a:rPr>
              <a:t>;</a:t>
            </a:r>
          </a:p>
          <a:p>
            <a:r>
              <a:rPr dirty="0" sz="1100" lang="en-US">
                <a:solidFill>
                  <a:prstClr val="black"/>
                </a:solidFill>
                <a:latin typeface="Consolas" panose="020B0609020204030204" pitchFamily="49" charset="0"/>
              </a:rPr>
              <a:t>}</a:t>
            </a:r>
          </a:p>
          <a:p>
            <a:endParaRPr dirty="0" sz="1100" lang="en-US">
              <a:solidFill>
                <a:prstClr val="black"/>
              </a:solidFill>
              <a:latin typeface="Consolas" panose="020B0609020204030204" pitchFamily="49" charset="0"/>
            </a:endParaRPr>
          </a:p>
          <a:p>
            <a:endParaRPr dirty="0" sz="1100" lang="en-US">
              <a:solidFill>
                <a:prstClr val="black"/>
              </a:solidFill>
              <a:latin typeface="Consolas" panose="020B0609020204030204" pitchFamily="49" charset="0"/>
            </a:endParaRPr>
          </a:p>
          <a:p>
            <a:endParaRPr dirty="0" sz="1100" lang="en-US">
              <a:solidFill>
                <a:prstClr val="black"/>
              </a:solidFill>
              <a:latin typeface="Consolas" panose="020B0609020204030204" pitchFamily="49" charset="0"/>
            </a:endParaRPr>
          </a:p>
          <a:p>
            <a:r>
              <a:rPr dirty="0" sz="1100" lang="en-US">
                <a:solidFill>
                  <a:prstClr val="black"/>
                </a:solidFill>
                <a:latin typeface="Consolas" panose="020B0609020204030204" pitchFamily="49" charset="0"/>
              </a:rPr>
              <a:t>_______________________________________</a:t>
            </a:r>
          </a:p>
          <a:p>
            <a:endParaRPr dirty="0" sz="1100" lang="en-US">
              <a:solidFill>
                <a:prstClr val="black"/>
              </a:solidFill>
              <a:latin typeface="Consolas" panose="020B0609020204030204" pitchFamily="49" charset="0"/>
            </a:endParaRPr>
          </a:p>
          <a:p>
            <a:endParaRPr dirty="0" sz="1100" lang="en-US">
              <a:solidFill>
                <a:prstClr val="black"/>
              </a:solidFill>
              <a:latin typeface="Consolas" panose="020B0609020204030204" pitchFamily="49" charset="0"/>
            </a:endParaRPr>
          </a:p>
          <a:p>
            <a:r>
              <a:rPr dirty="0" sz="1100" lang="en-US">
                <a:solidFill>
                  <a:srgbClr val="0000FF"/>
                </a:solidFill>
                <a:latin typeface="Consolas" panose="020B0609020204030204" pitchFamily="49" charset="0"/>
              </a:rPr>
              <a:t>void</a:t>
            </a:r>
            <a:r>
              <a:rPr dirty="0" sz="1100" lang="en-US">
                <a:solidFill>
                  <a:prstClr val="black"/>
                </a:solidFill>
                <a:latin typeface="Consolas" panose="020B0609020204030204" pitchFamily="49" charset="0"/>
              </a:rPr>
              <a:t> product( </a:t>
            </a:r>
            <a:r>
              <a:rPr dirty="0" sz="1100" lang="en-US">
                <a:solidFill>
                  <a:srgbClr val="0000FF"/>
                </a:solidFill>
                <a:latin typeface="Consolas" panose="020B0609020204030204" pitchFamily="49" charset="0"/>
              </a:rPr>
              <a:t>void</a:t>
            </a:r>
            <a:r>
              <a:rPr dirty="0" sz="1100" lang="en-US">
                <a:solidFill>
                  <a:prstClr val="black"/>
                </a:solidFill>
                <a:latin typeface="Consolas" panose="020B0609020204030204" pitchFamily="49" charset="0"/>
              </a:rPr>
              <a:t> )</a:t>
            </a:r>
          </a:p>
          <a:p>
            <a:r>
              <a:rPr dirty="0" sz="1100" lang="en-US">
                <a:solidFill>
                  <a:prstClr val="black"/>
                </a:solidFill>
                <a:latin typeface="Consolas" panose="020B0609020204030204" pitchFamily="49" charset="0"/>
              </a:rPr>
              <a:t>{</a:t>
            </a:r>
          </a:p>
          <a:p>
            <a:r>
              <a:rPr dirty="0" sz="1100" lang="en-US">
                <a:solidFill>
                  <a:prstClr val="black"/>
                </a:solidFill>
                <a:latin typeface="Consolas" panose="020B0609020204030204" pitchFamily="49" charset="0"/>
              </a:rPr>
              <a:t>    </a:t>
            </a:r>
            <a:r>
              <a:rPr dirty="0" sz="1100" lang="en-US" err="1">
                <a:solidFill>
                  <a:srgbClr val="0000FF"/>
                </a:solidFill>
                <a:latin typeface="Consolas" panose="020B0609020204030204" pitchFamily="49" charset="0"/>
              </a:rPr>
              <a:t>int</a:t>
            </a:r>
            <a:r>
              <a:rPr dirty="0" sz="1100" lang="en-US">
                <a:solidFill>
                  <a:prstClr val="black"/>
                </a:solidFill>
                <a:latin typeface="Consolas" panose="020B0609020204030204" pitchFamily="49" charset="0"/>
              </a:rPr>
              <a:t> a;</a:t>
            </a:r>
          </a:p>
          <a:p>
            <a:r>
              <a:rPr dirty="0" sz="1100" lang="en-US">
                <a:solidFill>
                  <a:prstClr val="black"/>
                </a:solidFill>
                <a:latin typeface="Consolas" panose="020B0609020204030204" pitchFamily="49" charset="0"/>
              </a:rPr>
              <a:t>    </a:t>
            </a:r>
            <a:r>
              <a:rPr dirty="0" sz="1100" lang="en-US" err="1">
                <a:solidFill>
                  <a:srgbClr val="0000FF"/>
                </a:solidFill>
                <a:latin typeface="Consolas" panose="020B0609020204030204" pitchFamily="49" charset="0"/>
              </a:rPr>
              <a:t>int</a:t>
            </a:r>
            <a:r>
              <a:rPr dirty="0" sz="1100" lang="en-US">
                <a:solidFill>
                  <a:prstClr val="black"/>
                </a:solidFill>
                <a:latin typeface="Consolas" panose="020B0609020204030204" pitchFamily="49" charset="0"/>
              </a:rPr>
              <a:t> b;</a:t>
            </a:r>
          </a:p>
          <a:p>
            <a:r>
              <a:rPr dirty="0" sz="1100" lang="en-US">
                <a:solidFill>
                  <a:prstClr val="black"/>
                </a:solidFill>
                <a:latin typeface="Consolas" panose="020B0609020204030204" pitchFamily="49" charset="0"/>
              </a:rPr>
              <a:t>    </a:t>
            </a:r>
            <a:r>
              <a:rPr dirty="0" sz="1100" lang="en-US" err="1">
                <a:solidFill>
                  <a:srgbClr val="0000FF"/>
                </a:solidFill>
                <a:latin typeface="Consolas" panose="020B0609020204030204" pitchFamily="49" charset="0"/>
              </a:rPr>
              <a:t>int</a:t>
            </a:r>
            <a:r>
              <a:rPr dirty="0" sz="1100" lang="en-US">
                <a:solidFill>
                  <a:prstClr val="black"/>
                </a:solidFill>
                <a:latin typeface="Consolas" panose="020B0609020204030204" pitchFamily="49" charset="0"/>
              </a:rPr>
              <a:t> c;</a:t>
            </a:r>
          </a:p>
          <a:p>
            <a:r>
              <a:rPr dirty="0" sz="1100" lang="en-US">
                <a:solidFill>
                  <a:prstClr val="black"/>
                </a:solidFill>
                <a:latin typeface="Consolas" panose="020B0609020204030204" pitchFamily="49" charset="0"/>
              </a:rPr>
              <a:t>    </a:t>
            </a:r>
            <a:r>
              <a:rPr dirty="0" sz="1100" lang="en-US" err="1">
                <a:solidFill>
                  <a:srgbClr val="0000FF"/>
                </a:solidFill>
                <a:latin typeface="Consolas" panose="020B0609020204030204" pitchFamily="49" charset="0"/>
              </a:rPr>
              <a:t>int</a:t>
            </a:r>
            <a:r>
              <a:rPr dirty="0" sz="1100" lang="en-US">
                <a:solidFill>
                  <a:prstClr val="black"/>
                </a:solidFill>
                <a:latin typeface="Consolas" panose="020B0609020204030204" pitchFamily="49" charset="0"/>
              </a:rPr>
              <a:t> result;</a:t>
            </a:r>
          </a:p>
          <a:p>
            <a:r>
              <a:rPr dirty="0" sz="1100" lang="en-US">
                <a:solidFill>
                  <a:prstClr val="black"/>
                </a:solidFill>
                <a:latin typeface="Consolas" panose="020B0609020204030204" pitchFamily="49" charset="0"/>
              </a:rPr>
              <a:t>    </a:t>
            </a:r>
            <a:r>
              <a:rPr dirty="0" sz="1100" lang="en-US" err="1">
                <a:solidFill>
                  <a:prstClr val="black"/>
                </a:solidFill>
                <a:latin typeface="Consolas" panose="020B0609020204030204" pitchFamily="49" charset="0"/>
              </a:rPr>
              <a:t>cout</a:t>
            </a:r>
            <a:r>
              <a:rPr dirty="0" sz="1100" lang="en-US">
                <a:solidFill>
                  <a:prstClr val="black"/>
                </a:solidFill>
                <a:latin typeface="Consolas" panose="020B0609020204030204" pitchFamily="49" charset="0"/>
              </a:rPr>
              <a:t> &lt;&lt; </a:t>
            </a:r>
            <a:r>
              <a:rPr dirty="0" sz="1100" lang="en-US">
                <a:solidFill>
                  <a:srgbClr val="A31515"/>
                </a:solidFill>
                <a:latin typeface="Consolas" panose="020B0609020204030204" pitchFamily="49" charset="0"/>
              </a:rPr>
              <a:t>"Enter three integers: "</a:t>
            </a:r>
            <a:r>
              <a:rPr dirty="0" sz="1100" lang="en-US">
                <a:solidFill>
                  <a:prstClr val="black"/>
                </a:solidFill>
                <a:latin typeface="Consolas" panose="020B0609020204030204" pitchFamily="49" charset="0"/>
              </a:rPr>
              <a:t>;</a:t>
            </a:r>
          </a:p>
          <a:p>
            <a:r>
              <a:rPr dirty="0" sz="1100" lang="en-US">
                <a:solidFill>
                  <a:prstClr val="black"/>
                </a:solidFill>
                <a:latin typeface="Consolas" panose="020B0609020204030204" pitchFamily="49" charset="0"/>
              </a:rPr>
              <a:t>    </a:t>
            </a:r>
            <a:r>
              <a:rPr dirty="0" sz="1100" lang="en-US" err="1">
                <a:solidFill>
                  <a:prstClr val="black"/>
                </a:solidFill>
                <a:latin typeface="Consolas" panose="020B0609020204030204" pitchFamily="49" charset="0"/>
              </a:rPr>
              <a:t>cin</a:t>
            </a:r>
            <a:r>
              <a:rPr dirty="0" sz="1100" lang="en-US">
                <a:solidFill>
                  <a:prstClr val="black"/>
                </a:solidFill>
                <a:latin typeface="Consolas" panose="020B0609020204030204" pitchFamily="49" charset="0"/>
              </a:rPr>
              <a:t> &gt;&gt; a &gt;&gt; b &gt;&gt; c;</a:t>
            </a:r>
          </a:p>
          <a:p>
            <a:r>
              <a:rPr dirty="0" sz="1100" lang="en-US">
                <a:solidFill>
                  <a:prstClr val="black"/>
                </a:solidFill>
                <a:latin typeface="Consolas" panose="020B0609020204030204" pitchFamily="49" charset="0"/>
              </a:rPr>
              <a:t>    result = a * b * c;</a:t>
            </a:r>
          </a:p>
          <a:p>
            <a:r>
              <a:rPr dirty="0" sz="1100" lang="en-US">
                <a:solidFill>
                  <a:prstClr val="black"/>
                </a:solidFill>
                <a:latin typeface="Consolas" panose="020B0609020204030204" pitchFamily="49" charset="0"/>
              </a:rPr>
              <a:t>    </a:t>
            </a:r>
            <a:r>
              <a:rPr dirty="0" sz="1100" lang="en-US" err="1">
                <a:solidFill>
                  <a:prstClr val="black"/>
                </a:solidFill>
                <a:latin typeface="Consolas" panose="020B0609020204030204" pitchFamily="49" charset="0"/>
              </a:rPr>
              <a:t>cout</a:t>
            </a:r>
            <a:r>
              <a:rPr dirty="0" sz="1100" lang="en-US">
                <a:solidFill>
                  <a:prstClr val="black"/>
                </a:solidFill>
                <a:latin typeface="Consolas" panose="020B0609020204030204" pitchFamily="49" charset="0"/>
              </a:rPr>
              <a:t> &lt;&lt; </a:t>
            </a:r>
            <a:r>
              <a:rPr dirty="0" sz="1100" lang="en-US">
                <a:solidFill>
                  <a:srgbClr val="A31515"/>
                </a:solidFill>
                <a:latin typeface="Consolas" panose="020B0609020204030204" pitchFamily="49" charset="0"/>
              </a:rPr>
              <a:t>"Result is "</a:t>
            </a:r>
            <a:r>
              <a:rPr dirty="0" sz="1100" lang="en-US">
                <a:solidFill>
                  <a:prstClr val="black"/>
                </a:solidFill>
                <a:latin typeface="Consolas" panose="020B0609020204030204" pitchFamily="49" charset="0"/>
              </a:rPr>
              <a:t> &lt;&lt; result;</a:t>
            </a:r>
          </a:p>
          <a:p>
            <a:r>
              <a:rPr dirty="0" sz="1100" lang="en-US">
                <a:solidFill>
                  <a:prstClr val="black"/>
                </a:solidFill>
                <a:latin typeface="Consolas" panose="020B0609020204030204" pitchFamily="49" charset="0"/>
              </a:rPr>
              <a:t>    </a:t>
            </a:r>
            <a:r>
              <a:rPr dirty="0" sz="1100" lang="en-US">
                <a:solidFill>
                  <a:srgbClr val="0000FF"/>
                </a:solidFill>
                <a:latin typeface="Consolas" panose="020B0609020204030204" pitchFamily="49" charset="0"/>
              </a:rPr>
              <a:t>return</a:t>
            </a:r>
            <a:r>
              <a:rPr dirty="0" sz="1100" lang="en-US">
                <a:solidFill>
                  <a:prstClr val="black"/>
                </a:solidFill>
                <a:latin typeface="Consolas" panose="020B0609020204030204" pitchFamily="49" charset="0"/>
              </a:rPr>
              <a:t> result;</a:t>
            </a:r>
          </a:p>
          <a:p>
            <a:r>
              <a:rPr dirty="0" sz="1100" lang="en-US">
                <a:solidFill>
                  <a:prstClr val="black"/>
                </a:solidFill>
                <a:latin typeface="Consolas" panose="020B0609020204030204" pitchFamily="49" charset="0"/>
              </a:rPr>
              <a:t>}</a:t>
            </a:r>
          </a:p>
          <a:p>
            <a:endParaRPr dirty="0" sz="1100" lang="en-US">
              <a:solidFill>
                <a:prstClr val="black"/>
              </a:solidFill>
              <a:latin typeface="Consolas" panose="020B0609020204030204" pitchFamily="49" charset="0"/>
            </a:endParaRPr>
          </a:p>
        </p:txBody>
      </p:sp>
      <p:sp>
        <p:nvSpPr>
          <p:cNvPr id="1048630" name="Rectangle 9"/>
          <p:cNvSpPr/>
          <p:nvPr/>
        </p:nvSpPr>
        <p:spPr>
          <a:xfrm>
            <a:off x="268502" y="848639"/>
            <a:ext cx="411481" cy="358140"/>
          </a:xfrm>
          <a:prstGeom prst="rect"/>
        </p:spPr>
        <p:txBody>
          <a:bodyPr wrap="none">
            <a:spAutoFit/>
          </a:bodyPr>
          <a:p>
            <a:r>
              <a:rPr dirty="0" lang="en-US"/>
              <a:t>A) </a:t>
            </a:r>
          </a:p>
        </p:txBody>
      </p:sp>
      <p:sp>
        <p:nvSpPr>
          <p:cNvPr id="1048631" name="Rectangle 10"/>
          <p:cNvSpPr/>
          <p:nvPr/>
        </p:nvSpPr>
        <p:spPr>
          <a:xfrm>
            <a:off x="200417" y="2955833"/>
            <a:ext cx="398780" cy="358141"/>
          </a:xfrm>
          <a:prstGeom prst="rect"/>
        </p:spPr>
        <p:txBody>
          <a:bodyPr wrap="none">
            <a:spAutoFit/>
          </a:bodyPr>
          <a:p>
            <a:r>
              <a:rPr dirty="0" lang="en-US"/>
              <a:t>B) </a:t>
            </a:r>
          </a:p>
        </p:txBody>
      </p:sp>
      <p:sp>
        <p:nvSpPr>
          <p:cNvPr id="1048632" name="Rectangle 11"/>
          <p:cNvSpPr/>
          <p:nvPr/>
        </p:nvSpPr>
        <p:spPr>
          <a:xfrm>
            <a:off x="200417" y="4878361"/>
            <a:ext cx="411480" cy="358141"/>
          </a:xfrm>
          <a:prstGeom prst="rect"/>
        </p:spPr>
        <p:txBody>
          <a:bodyPr wrap="none">
            <a:spAutoFit/>
          </a:bodyPr>
          <a:p>
            <a:r>
              <a:rPr dirty="0" lang="en-US"/>
              <a:t>C) </a:t>
            </a:r>
          </a:p>
        </p:txBody>
      </p:sp>
      <p:sp>
        <p:nvSpPr>
          <p:cNvPr id="1048633" name="Rectangle 12"/>
          <p:cNvSpPr/>
          <p:nvPr/>
        </p:nvSpPr>
        <p:spPr>
          <a:xfrm>
            <a:off x="5038383" y="1436766"/>
            <a:ext cx="411481" cy="358140"/>
          </a:xfrm>
          <a:prstGeom prst="rect"/>
        </p:spPr>
        <p:txBody>
          <a:bodyPr wrap="none">
            <a:spAutoFit/>
          </a:bodyPr>
          <a:p>
            <a:r>
              <a:rPr dirty="0" lang="en-US"/>
              <a:t>D) </a:t>
            </a:r>
          </a:p>
        </p:txBody>
      </p:sp>
      <p:sp>
        <p:nvSpPr>
          <p:cNvPr id="1048634" name="Rectangle 13"/>
          <p:cNvSpPr/>
          <p:nvPr/>
        </p:nvSpPr>
        <p:spPr>
          <a:xfrm>
            <a:off x="5048795" y="3081153"/>
            <a:ext cx="386080" cy="358140"/>
          </a:xfrm>
          <a:prstGeom prst="rect"/>
        </p:spPr>
        <p:txBody>
          <a:bodyPr wrap="none">
            <a:spAutoFit/>
          </a:bodyPr>
          <a:p>
            <a:r>
              <a:rPr dirty="0" lang="en-US"/>
              <a:t>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35" name="Content Placeholder 1"/>
          <p:cNvSpPr>
            <a:spLocks noGrp="1"/>
          </p:cNvSpPr>
          <p:nvPr>
            <p:ph idx="1"/>
          </p:nvPr>
        </p:nvSpPr>
        <p:spPr>
          <a:xfrm>
            <a:off x="370364" y="367801"/>
            <a:ext cx="8648376" cy="6245942"/>
          </a:xfrm>
          <a:solidFill>
            <a:schemeClr val="bg1"/>
          </a:solidFill>
        </p:spPr>
        <p:txBody>
          <a:bodyPr/>
          <a:p>
            <a:pPr indent="0" marL="0">
              <a:buNone/>
            </a:pPr>
            <a:r>
              <a:rPr dirty="0" lang="en-US"/>
              <a:t>Answer</a:t>
            </a:r>
            <a:r>
              <a:rPr dirty="0" sz="1600" lang="en-US"/>
              <a:t>:</a:t>
            </a:r>
          </a:p>
          <a:p>
            <a:pPr indent="0" marL="0">
              <a:buNone/>
            </a:pPr>
            <a:r>
              <a:rPr b="1" dirty="0" sz="1600" lang="en-US"/>
              <a:t>A) Error</a:t>
            </a:r>
            <a:r>
              <a:rPr dirty="0" sz="1600" lang="en-US"/>
              <a:t>: Function h is defined in function g.</a:t>
            </a:r>
          </a:p>
          <a:p>
            <a:pPr indent="0" marL="0">
              <a:buNone/>
            </a:pPr>
            <a:r>
              <a:rPr b="1" dirty="0" sz="1600" lang="en-US"/>
              <a:t>Correction</a:t>
            </a:r>
            <a:r>
              <a:rPr dirty="0" sz="1600" lang="en-US"/>
              <a:t>: Move the definition of h out of the definition of g.</a:t>
            </a:r>
          </a:p>
          <a:p>
            <a:endParaRPr dirty="0" sz="1600" lang="en-US"/>
          </a:p>
          <a:p>
            <a:pPr indent="0" marL="0">
              <a:buNone/>
            </a:pPr>
            <a:r>
              <a:rPr b="1" dirty="0" sz="1600" lang="en-US"/>
              <a:t>B) Error</a:t>
            </a:r>
            <a:r>
              <a:rPr dirty="0" sz="1600" lang="en-US"/>
              <a:t>: The function is supposed to return an integer, but does not.</a:t>
            </a:r>
          </a:p>
          <a:p>
            <a:pPr indent="0" marL="0">
              <a:buNone/>
            </a:pPr>
            <a:r>
              <a:rPr b="1" dirty="0" sz="1600" lang="en-US"/>
              <a:t>Correction</a:t>
            </a:r>
            <a:r>
              <a:rPr dirty="0" sz="1600" lang="en-US"/>
              <a:t>: Delete variable result and place the following statement in the function: </a:t>
            </a:r>
            <a:r>
              <a:rPr dirty="0" sz="1600" lang="en-US">
                <a:solidFill>
                  <a:srgbClr val="0070C0"/>
                </a:solidFill>
              </a:rPr>
              <a:t>return x + y;</a:t>
            </a:r>
          </a:p>
          <a:p>
            <a:endParaRPr dirty="0" sz="1600" lang="en-US"/>
          </a:p>
          <a:p>
            <a:pPr indent="0" marL="0">
              <a:buNone/>
            </a:pPr>
            <a:r>
              <a:rPr b="1" dirty="0" sz="1600" lang="en-US"/>
              <a:t>C) Error</a:t>
            </a:r>
            <a:r>
              <a:rPr dirty="0" sz="1600" lang="en-US"/>
              <a:t>: The result of n + sum( n - 1 ) is not returned; sum returns an improper result.</a:t>
            </a:r>
          </a:p>
          <a:p>
            <a:pPr indent="0" marL="0">
              <a:buNone/>
            </a:pPr>
            <a:r>
              <a:rPr dirty="0" sz="1600" lang="en-US"/>
              <a:t>     </a:t>
            </a:r>
            <a:r>
              <a:rPr b="1" dirty="0" sz="1600" lang="en-US"/>
              <a:t>Correction</a:t>
            </a:r>
            <a:r>
              <a:rPr dirty="0" sz="1600" lang="en-US"/>
              <a:t>: Rewrite the statement in the else clause as:  </a:t>
            </a:r>
            <a:r>
              <a:rPr dirty="0" sz="1600" lang="en-US">
                <a:solidFill>
                  <a:srgbClr val="0070C0"/>
                </a:solidFill>
              </a:rPr>
              <a:t>return n + sum( n - 1 );</a:t>
            </a:r>
          </a:p>
          <a:p>
            <a:endParaRPr dirty="0" sz="1600" lang="en-US"/>
          </a:p>
          <a:p>
            <a:pPr indent="0" marL="0">
              <a:buNone/>
            </a:pPr>
            <a:r>
              <a:rPr b="1" dirty="0" sz="1600" lang="en-US"/>
              <a:t>D) Errors</a:t>
            </a:r>
            <a:r>
              <a:rPr dirty="0" sz="1600" lang="en-US"/>
              <a:t>: Semicolon (;) after the right parenthesis that encloses the parameter list, and redefining the parameter a in the function definition.</a:t>
            </a:r>
          </a:p>
          <a:p>
            <a:pPr indent="0" marL="0">
              <a:buNone/>
            </a:pPr>
            <a:r>
              <a:rPr b="1" dirty="0" sz="1600" lang="en-US"/>
              <a:t>Corrections</a:t>
            </a:r>
            <a:r>
              <a:rPr dirty="0" sz="1600" lang="en-US"/>
              <a:t>: Delete the semicolon (;) after the right parenthesis of the parameter list, and delete the declaration </a:t>
            </a:r>
            <a:r>
              <a:rPr dirty="0" sz="1600" lang="en-US">
                <a:solidFill>
                  <a:srgbClr val="0070C0"/>
                </a:solidFill>
              </a:rPr>
              <a:t>float a;</a:t>
            </a:r>
            <a:r>
              <a:rPr dirty="0" sz="1600" lang="en-US"/>
              <a:t>.</a:t>
            </a:r>
          </a:p>
          <a:p>
            <a:endParaRPr dirty="0" sz="1600" lang="en-US"/>
          </a:p>
          <a:p>
            <a:pPr indent="0" marL="0">
              <a:buNone/>
            </a:pPr>
            <a:r>
              <a:rPr b="1" dirty="0" sz="1600" lang="en-US"/>
              <a:t>E) Error</a:t>
            </a:r>
            <a:r>
              <a:rPr dirty="0" sz="1600" lang="en-US"/>
              <a:t>: The function returns a value when it is not supposed to.</a:t>
            </a:r>
          </a:p>
          <a:p>
            <a:pPr indent="0" marL="0">
              <a:buNone/>
            </a:pPr>
            <a:r>
              <a:rPr b="1" dirty="0" sz="1600" lang="en-US"/>
              <a:t>Correction</a:t>
            </a:r>
            <a:r>
              <a:rPr dirty="0" sz="1600" lang="en-US"/>
              <a:t>: delete the return statement.</a:t>
            </a:r>
          </a:p>
          <a:p>
            <a:endParaRPr dirty="0" sz="16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6" name="Content Placeholder 1"/>
          <p:cNvSpPr>
            <a:spLocks noGrp="1"/>
          </p:cNvSpPr>
          <p:nvPr>
            <p:ph idx="1"/>
          </p:nvPr>
        </p:nvSpPr>
        <p:spPr/>
        <p:txBody>
          <a:bodyPr/>
          <a:p>
            <a:r>
              <a:rPr dirty="0" sz="1800" lang="en-US"/>
              <a:t>Which of the following correctly declares a reference for </a:t>
            </a:r>
            <a:r>
              <a:rPr dirty="0" sz="1800" lang="en-US" err="1"/>
              <a:t>int</a:t>
            </a:r>
            <a:r>
              <a:rPr dirty="0" sz="1800" lang="en-US"/>
              <a:t> </a:t>
            </a:r>
            <a:r>
              <a:rPr dirty="0" sz="1800" lang="en-US" err="1"/>
              <a:t>myCreditHours</a:t>
            </a:r>
            <a:r>
              <a:rPr dirty="0" sz="1800" lang="en-US"/>
              <a:t>; ?</a:t>
            </a:r>
          </a:p>
          <a:p>
            <a:pPr indent="0" marL="0">
              <a:buNone/>
            </a:pPr>
            <a:r>
              <a:rPr dirty="0" sz="1800" lang="en-US"/>
              <a:t>a.   </a:t>
            </a:r>
            <a:r>
              <a:rPr dirty="0" sz="1800" lang="en-US" err="1"/>
              <a:t>int</a:t>
            </a:r>
            <a:r>
              <a:rPr dirty="0" sz="1800" lang="en-US"/>
              <a:t> &amp;</a:t>
            </a:r>
            <a:r>
              <a:rPr dirty="0" sz="1800" lang="en-US" err="1"/>
              <a:t>cr</a:t>
            </a:r>
            <a:r>
              <a:rPr dirty="0" sz="1800" lang="en-US"/>
              <a:t> = </a:t>
            </a:r>
            <a:r>
              <a:rPr dirty="0" sz="1800" lang="en-US" err="1"/>
              <a:t>myCreditHours</a:t>
            </a:r>
            <a:r>
              <a:rPr dirty="0" sz="1800" lang="en-US"/>
              <a:t>;</a:t>
            </a:r>
          </a:p>
          <a:p>
            <a:pPr indent="0" marL="0">
              <a:buNone/>
            </a:pPr>
            <a:r>
              <a:rPr dirty="0" sz="1800" lang="en-US"/>
              <a:t>b.   </a:t>
            </a:r>
            <a:r>
              <a:rPr dirty="0" sz="1800" lang="en-US" err="1"/>
              <a:t>int</a:t>
            </a:r>
            <a:r>
              <a:rPr dirty="0" sz="1800" lang="en-US"/>
              <a:t> *</a:t>
            </a:r>
            <a:r>
              <a:rPr dirty="0" sz="1800" lang="en-US" err="1"/>
              <a:t>cr</a:t>
            </a:r>
            <a:r>
              <a:rPr dirty="0" sz="1800" lang="en-US"/>
              <a:t> = </a:t>
            </a:r>
            <a:r>
              <a:rPr dirty="0" sz="1800" lang="en-US" err="1"/>
              <a:t>myCreditHours</a:t>
            </a:r>
            <a:r>
              <a:rPr dirty="0" sz="1800" lang="en-US"/>
              <a:t>;</a:t>
            </a:r>
          </a:p>
          <a:p>
            <a:pPr indent="0" marL="0">
              <a:buNone/>
            </a:pPr>
            <a:r>
              <a:rPr dirty="0" sz="1800" lang="en-US"/>
              <a:t>c.   </a:t>
            </a:r>
            <a:r>
              <a:rPr dirty="0" sz="1800" lang="en-US" err="1"/>
              <a:t>int</a:t>
            </a:r>
            <a:r>
              <a:rPr dirty="0" sz="1800" lang="en-US"/>
              <a:t> </a:t>
            </a:r>
            <a:r>
              <a:rPr dirty="0" sz="1800" lang="en-US" err="1"/>
              <a:t>cr</a:t>
            </a:r>
            <a:r>
              <a:rPr dirty="0" sz="1800" lang="en-US"/>
              <a:t> = &amp;</a:t>
            </a:r>
            <a:r>
              <a:rPr dirty="0" sz="1800" lang="en-US" err="1"/>
              <a:t>myCreditHours</a:t>
            </a:r>
            <a:r>
              <a:rPr dirty="0" sz="1800" lang="en-US"/>
              <a:t>;</a:t>
            </a:r>
          </a:p>
          <a:p>
            <a:pPr indent="0" marL="0">
              <a:buNone/>
            </a:pPr>
            <a:r>
              <a:rPr dirty="0" sz="1800" lang="en-US"/>
              <a:t>d.   </a:t>
            </a:r>
            <a:r>
              <a:rPr dirty="0" sz="1800" lang="en-US" err="1"/>
              <a:t>int</a:t>
            </a:r>
            <a:r>
              <a:rPr dirty="0" sz="1800" lang="en-US"/>
              <a:t> *</a:t>
            </a:r>
            <a:r>
              <a:rPr dirty="0" sz="1800" lang="en-US" err="1"/>
              <a:t>cr</a:t>
            </a:r>
            <a:r>
              <a:rPr dirty="0" sz="1800" lang="en-US"/>
              <a:t> = &amp;</a:t>
            </a:r>
            <a:r>
              <a:rPr dirty="0" sz="1800" lang="en-US" err="1"/>
              <a:t>myCreditHours</a:t>
            </a:r>
            <a:r>
              <a:rPr dirty="0" sz="1800" lang="en-US"/>
              <a:t>;</a:t>
            </a:r>
          </a:p>
          <a:p>
            <a:pPr indent="0" marL="0">
              <a:buNone/>
            </a:pPr>
            <a:endParaRPr dirty="0" sz="1800" lang="en-US"/>
          </a:p>
          <a:p>
            <a:r>
              <a:rPr dirty="0" sz="1800" lang="en-US"/>
              <a:t>A program contains the function </a:t>
            </a:r>
            <a:r>
              <a:rPr b="1" dirty="0" sz="1800" lang="en-US">
                <a:solidFill>
                  <a:srgbClr val="FF0000"/>
                </a:solidFill>
              </a:rPr>
              <a:t>prototype</a:t>
            </a:r>
            <a:r>
              <a:rPr dirty="0" sz="1800" lang="en-US"/>
              <a:t> void </a:t>
            </a:r>
            <a:r>
              <a:rPr dirty="0" sz="1800" lang="en-US" err="1"/>
              <a:t>displayData</a:t>
            </a:r>
            <a:r>
              <a:rPr dirty="0" sz="1800" lang="en-US"/>
              <a:t>(char [], </a:t>
            </a:r>
            <a:r>
              <a:rPr dirty="0" sz="1800" lang="en-US" err="1"/>
              <a:t>int</a:t>
            </a:r>
            <a:r>
              <a:rPr dirty="0" sz="1800" lang="en-US"/>
              <a:t> 0); </a:t>
            </a:r>
          </a:p>
          <a:p>
            <a:pPr indent="0" marL="0">
              <a:buNone/>
            </a:pPr>
            <a:r>
              <a:rPr dirty="0" sz="1800" lang="en-US"/>
              <a:t>Which of the following is a legal function call?</a:t>
            </a:r>
          </a:p>
          <a:p>
            <a:pPr indent="0" marL="0">
              <a:buNone/>
            </a:pPr>
            <a:r>
              <a:rPr dirty="0" sz="1800" lang="en-US"/>
              <a:t>a. </a:t>
            </a:r>
            <a:r>
              <a:rPr dirty="0" sz="1800" lang="en-US" err="1"/>
              <a:t>displayData</a:t>
            </a:r>
            <a:r>
              <a:rPr dirty="0" sz="1800" lang="en-US"/>
              <a:t>();</a:t>
            </a:r>
          </a:p>
          <a:p>
            <a:pPr indent="0" marL="0">
              <a:buNone/>
            </a:pPr>
            <a:r>
              <a:rPr dirty="0" sz="1800" lang="en-US"/>
              <a:t>b. </a:t>
            </a:r>
            <a:r>
              <a:rPr dirty="0" sz="1800" lang="en-US" err="1"/>
              <a:t>displayData</a:t>
            </a:r>
            <a:r>
              <a:rPr dirty="0" sz="1800" lang="en-US"/>
              <a:t>("Roberts");</a:t>
            </a:r>
          </a:p>
          <a:p>
            <a:pPr indent="0" marL="0">
              <a:buNone/>
            </a:pPr>
            <a:r>
              <a:rPr dirty="0" sz="1800" lang="en-US"/>
              <a:t>c. </a:t>
            </a:r>
            <a:r>
              <a:rPr dirty="0" sz="1800" lang="en-US" err="1"/>
              <a:t>displayData</a:t>
            </a:r>
            <a:r>
              <a:rPr dirty="0" sz="1800" lang="en-US"/>
              <a:t>("Gonzales", 345);</a:t>
            </a:r>
          </a:p>
          <a:p>
            <a:pPr indent="0" marL="0">
              <a:buNone/>
            </a:pPr>
            <a:r>
              <a:rPr dirty="0" sz="1800" lang="en-US"/>
              <a:t>d. two of the above are legal</a:t>
            </a:r>
          </a:p>
        </p:txBody>
      </p:sp>
      <p:sp>
        <p:nvSpPr>
          <p:cNvPr id="1048637" name="Title 2"/>
          <p:cNvSpPr>
            <a:spLocks noGrp="1"/>
          </p:cNvSpPr>
          <p:nvPr>
            <p:ph type="title"/>
          </p:nvPr>
        </p:nvSpPr>
        <p:spPr/>
        <p:txBody>
          <a:bodyPr/>
          <a:p>
            <a:r>
              <a:rPr dirty="0" lang="en-US"/>
              <a:t>REVIEW QUESTIONS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8" name="Content Placeholder 1"/>
          <p:cNvSpPr>
            <a:spLocks noGrp="1"/>
          </p:cNvSpPr>
          <p:nvPr>
            <p:ph idx="1"/>
          </p:nvPr>
        </p:nvSpPr>
        <p:spPr/>
        <p:txBody>
          <a:bodyPr/>
          <a:p>
            <a:r>
              <a:rPr dirty="0" lang="en-US"/>
              <a:t>Choose the right option string* x, y;</a:t>
            </a:r>
            <a:br>
              <a:rPr dirty="0" lang="en-US"/>
            </a:br>
            <a:r>
              <a:rPr dirty="0" lang="en-US"/>
              <a:t>A. x is a pointer to a string, y is a string</a:t>
            </a:r>
            <a:br>
              <a:rPr dirty="0" lang="en-US"/>
            </a:br>
            <a:r>
              <a:rPr dirty="0" lang="en-US"/>
              <a:t>B. y is a pointer to a string, x is a string</a:t>
            </a:r>
            <a:br>
              <a:rPr dirty="0" lang="en-US"/>
            </a:br>
            <a:r>
              <a:rPr dirty="0" lang="en-US"/>
              <a:t>C. Both x and y are pointers to string types</a:t>
            </a:r>
            <a:br>
              <a:rPr dirty="0" lang="en-US"/>
            </a:br>
            <a:r>
              <a:rPr dirty="0" lang="en-US"/>
              <a:t>D. none of the above</a:t>
            </a:r>
          </a:p>
          <a:p>
            <a:endParaRPr dirty="0" lang="en-US"/>
          </a:p>
          <a:p>
            <a:r>
              <a:rPr dirty="0" lang="en-US"/>
              <a:t>A pointer can be initialized with</a:t>
            </a:r>
            <a:br>
              <a:rPr dirty="0" lang="en-US"/>
            </a:br>
            <a:r>
              <a:rPr dirty="0" lang="en-US"/>
              <a:t>A. Null</a:t>
            </a:r>
            <a:br>
              <a:rPr dirty="0" lang="en-US"/>
            </a:br>
            <a:r>
              <a:rPr dirty="0" lang="en-US"/>
              <a:t>B. Zero</a:t>
            </a:r>
            <a:br>
              <a:rPr dirty="0" lang="en-US"/>
            </a:br>
            <a:r>
              <a:rPr dirty="0" lang="en-US"/>
              <a:t>C. Address of an object of same type</a:t>
            </a:r>
            <a:br>
              <a:rPr dirty="0" lang="en-US"/>
            </a:br>
            <a:r>
              <a:rPr dirty="0" lang="en-US"/>
              <a:t>D. All of the above</a:t>
            </a:r>
          </a:p>
          <a:p>
            <a:pPr indent="0" marL="0">
              <a:buNone/>
            </a:pPr>
            <a:br>
              <a:rPr dirty="0" sz="1800" lang="en-US"/>
            </a:br>
            <a:r>
              <a:rPr dirty="0" sz="1800" lang="en-US"/>
              <a:t>Answer D</a:t>
            </a:r>
          </a:p>
          <a:p>
            <a:endParaRPr dirty="0" lang="en-US"/>
          </a:p>
        </p:txBody>
      </p:sp>
      <p:sp>
        <p:nvSpPr>
          <p:cNvPr id="1048639" name="Title 2"/>
          <p:cNvSpPr>
            <a:spLocks noGrp="1"/>
          </p:cNvSpPr>
          <p:nvPr>
            <p:ph type="title"/>
          </p:nvPr>
        </p:nvSpPr>
        <p:spPr/>
        <p:txBody>
          <a:bodyPr/>
          <a:p>
            <a:r>
              <a:rPr dirty="0" lang="en-US"/>
              <a:t>REVIEW QUESTIONS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0" name="Content Placeholder 1"/>
          <p:cNvSpPr>
            <a:spLocks noGrp="1"/>
          </p:cNvSpPr>
          <p:nvPr>
            <p:ph idx="1"/>
          </p:nvPr>
        </p:nvSpPr>
        <p:spPr>
          <a:xfrm>
            <a:off x="556054" y="1161536"/>
            <a:ext cx="8353168" cy="570446"/>
          </a:xfrm>
        </p:spPr>
        <p:txBody>
          <a:bodyPr/>
          <a:p>
            <a:r>
              <a:rPr dirty="0" sz="1800" lang="en-US"/>
              <a:t>What is the output of the following code?</a:t>
            </a:r>
          </a:p>
        </p:txBody>
      </p:sp>
      <p:sp>
        <p:nvSpPr>
          <p:cNvPr id="1048641" name="Title 2"/>
          <p:cNvSpPr>
            <a:spLocks noGrp="1"/>
          </p:cNvSpPr>
          <p:nvPr>
            <p:ph type="title"/>
          </p:nvPr>
        </p:nvSpPr>
        <p:spPr/>
        <p:txBody>
          <a:bodyPr/>
          <a:p>
            <a:r>
              <a:rPr dirty="0" lang="en-US"/>
              <a:t>REVIEW QUESTIONS</a:t>
            </a:r>
          </a:p>
        </p:txBody>
      </p:sp>
      <p:sp>
        <p:nvSpPr>
          <p:cNvPr id="1048642" name="Rectangle 3"/>
          <p:cNvSpPr/>
          <p:nvPr/>
        </p:nvSpPr>
        <p:spPr>
          <a:xfrm>
            <a:off x="736899" y="1872798"/>
            <a:ext cx="6114838" cy="3416320"/>
          </a:xfrm>
          <a:prstGeom prst="rect"/>
          <a:solidFill>
            <a:srgbClr val="FFFFE7"/>
          </a:solidFill>
        </p:spPr>
        <p:txBody>
          <a:bodyPr wrap="square">
            <a:spAutoFit/>
          </a:bodyPr>
          <a:p>
            <a:r>
              <a:rPr dirty="0" lang="en-US">
                <a:solidFill>
                  <a:srgbClr val="0000FF"/>
                </a:solidFill>
                <a:latin typeface="Consolas" panose="020B0609020204030204" pitchFamily="49" charset="0"/>
              </a:rPr>
              <a:t>#include</a:t>
            </a:r>
            <a:r>
              <a:rPr dirty="0" lang="en-US">
                <a:solidFill>
                  <a:prstClr val="black"/>
                </a:solidFill>
                <a:latin typeface="Consolas" panose="020B0609020204030204" pitchFamily="49" charset="0"/>
              </a:rPr>
              <a:t> </a:t>
            </a:r>
            <a:r>
              <a:rPr dirty="0" lang="en-US">
                <a:solidFill>
                  <a:srgbClr val="A31515"/>
                </a:solidFill>
                <a:latin typeface="Consolas" panose="020B0609020204030204" pitchFamily="49" charset="0"/>
              </a:rPr>
              <a:t>&lt;</a:t>
            </a:r>
            <a:r>
              <a:rPr dirty="0" lang="en-US" err="1">
                <a:solidFill>
                  <a:srgbClr val="A31515"/>
                </a:solidFill>
                <a:latin typeface="Consolas" panose="020B0609020204030204" pitchFamily="49" charset="0"/>
              </a:rPr>
              <a:t>iostream</a:t>
            </a:r>
            <a:r>
              <a:rPr dirty="0" lang="en-US">
                <a:solidFill>
                  <a:srgbClr val="A31515"/>
                </a:solidFill>
                <a:latin typeface="Consolas" panose="020B0609020204030204" pitchFamily="49" charset="0"/>
              </a:rPr>
              <a:t>&gt;</a:t>
            </a:r>
            <a:endParaRPr dirty="0" lang="en-US">
              <a:solidFill>
                <a:prstClr val="black"/>
              </a:solidFill>
              <a:latin typeface="Consolas" panose="020B0609020204030204" pitchFamily="49" charset="0"/>
            </a:endParaRPr>
          </a:p>
          <a:p>
            <a:r>
              <a:rPr dirty="0" lang="en-US">
                <a:solidFill>
                  <a:srgbClr val="0000FF"/>
                </a:solidFill>
                <a:latin typeface="Consolas" panose="020B0609020204030204" pitchFamily="49" charset="0"/>
              </a:rPr>
              <a:t>using</a:t>
            </a:r>
            <a:r>
              <a:rPr dirty="0" lang="en-US">
                <a:solidFill>
                  <a:prstClr val="black"/>
                </a:solidFill>
                <a:latin typeface="Consolas" panose="020B0609020204030204" pitchFamily="49" charset="0"/>
              </a:rPr>
              <a:t> </a:t>
            </a:r>
            <a:r>
              <a:rPr dirty="0" lang="en-US">
                <a:solidFill>
                  <a:srgbClr val="0000FF"/>
                </a:solidFill>
                <a:latin typeface="Consolas" panose="020B0609020204030204" pitchFamily="49" charset="0"/>
              </a:rPr>
              <a:t>namespace</a:t>
            </a:r>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std</a:t>
            </a:r>
            <a:r>
              <a:rPr dirty="0" lang="en-US">
                <a:solidFill>
                  <a:prstClr val="black"/>
                </a:solidFill>
                <a:latin typeface="Consolas" panose="020B0609020204030204" pitchFamily="49" charset="0"/>
              </a:rPr>
              <a:t>;</a:t>
            </a:r>
          </a:p>
          <a:p>
            <a:r>
              <a:rPr dirty="0" lang="en-US">
                <a:solidFill>
                  <a:srgbClr val="0000FF"/>
                </a:solidFill>
                <a:latin typeface="Consolas" panose="020B0609020204030204" pitchFamily="49" charset="0"/>
              </a:rPr>
              <a:t>void</a:t>
            </a:r>
            <a:r>
              <a:rPr dirty="0" lang="en-US">
                <a:solidFill>
                  <a:prstClr val="black"/>
                </a:solidFill>
                <a:latin typeface="Consolas" panose="020B0609020204030204" pitchFamily="49" charset="0"/>
              </a:rPr>
              <a:t> main()</a:t>
            </a:r>
          </a:p>
          <a:p>
            <a:r>
              <a:rPr dirty="0" lang="en-US">
                <a:solidFill>
                  <a:prstClr val="black"/>
                </a:solidFill>
                <a:latin typeface="Consolas" panose="020B0609020204030204" pitchFamily="49" charset="0"/>
              </a:rPr>
              <a:t>{</a:t>
            </a:r>
          </a:p>
          <a:p>
            <a:pPr lvl="1"/>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x[] = { 6 , 3 , 8 , 10 , 4 </a:t>
            </a:r>
            <a:r>
              <a:rPr lang="en-US">
                <a:solidFill>
                  <a:prstClr val="black"/>
                </a:solidFill>
                <a:latin typeface="Consolas" panose="020B0609020204030204" pitchFamily="49" charset="0"/>
              </a:rPr>
              <a:t>, 40 </a:t>
            </a:r>
            <a:r>
              <a:rPr dirty="0" lang="en-US">
                <a:solidFill>
                  <a:prstClr val="black"/>
                </a:solidFill>
                <a:latin typeface="Consolas" panose="020B0609020204030204" pitchFamily="49" charset="0"/>
              </a:rPr>
              <a:t>, 7} ;</a:t>
            </a:r>
          </a:p>
          <a:p>
            <a:pPr lvl="1"/>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*p = x;</a:t>
            </a:r>
          </a:p>
          <a:p>
            <a:pPr lvl="1"/>
            <a:r>
              <a:rPr dirty="0" lang="en-US" err="1">
                <a:solidFill>
                  <a:prstClr val="black"/>
                </a:solidFill>
                <a:latin typeface="Consolas" panose="020B0609020204030204" pitchFamily="49" charset="0"/>
              </a:rPr>
              <a:t>cout</a:t>
            </a:r>
            <a:r>
              <a:rPr dirty="0" lang="en-US">
                <a:solidFill>
                  <a:prstClr val="black"/>
                </a:solidFill>
                <a:latin typeface="Consolas" panose="020B0609020204030204" pitchFamily="49" charset="0"/>
              </a:rPr>
              <a:t>&lt;&lt;*p &lt;&lt; </a:t>
            </a:r>
            <a:r>
              <a:rPr dirty="0" lang="en-US" err="1">
                <a:solidFill>
                  <a:prstClr val="black"/>
                </a:solidFill>
                <a:latin typeface="Consolas" panose="020B0609020204030204" pitchFamily="49" charset="0"/>
              </a:rPr>
              <a:t>endl</a:t>
            </a:r>
            <a:r>
              <a:rPr dirty="0" lang="en-US">
                <a:solidFill>
                  <a:prstClr val="black"/>
                </a:solidFill>
                <a:latin typeface="Consolas" panose="020B0609020204030204" pitchFamily="49" charset="0"/>
              </a:rPr>
              <a:t> ;</a:t>
            </a:r>
          </a:p>
          <a:p>
            <a:pPr lvl="1"/>
            <a:r>
              <a:rPr dirty="0" lang="en-US" err="1">
                <a:solidFill>
                  <a:prstClr val="black"/>
                </a:solidFill>
                <a:latin typeface="Consolas" panose="020B0609020204030204" pitchFamily="49" charset="0"/>
              </a:rPr>
              <a:t>cout</a:t>
            </a:r>
            <a:r>
              <a:rPr dirty="0" lang="en-US">
                <a:solidFill>
                  <a:prstClr val="black"/>
                </a:solidFill>
                <a:latin typeface="Consolas" panose="020B0609020204030204" pitchFamily="49" charset="0"/>
              </a:rPr>
              <a:t>&lt;&lt;*(p+3)&lt;&lt; </a:t>
            </a:r>
            <a:r>
              <a:rPr dirty="0" lang="en-US" err="1">
                <a:solidFill>
                  <a:prstClr val="black"/>
                </a:solidFill>
                <a:latin typeface="Consolas" panose="020B0609020204030204" pitchFamily="49" charset="0"/>
              </a:rPr>
              <a:t>endl</a:t>
            </a:r>
            <a:r>
              <a:rPr dirty="0" lang="en-US">
                <a:solidFill>
                  <a:prstClr val="black"/>
                </a:solidFill>
                <a:latin typeface="Consolas" panose="020B0609020204030204" pitchFamily="49" charset="0"/>
              </a:rPr>
              <a:t> ;</a:t>
            </a:r>
          </a:p>
          <a:p>
            <a:pPr lvl="1"/>
            <a:r>
              <a:rPr dirty="0" lang="en-US" err="1">
                <a:solidFill>
                  <a:prstClr val="black"/>
                </a:solidFill>
                <a:latin typeface="Consolas" panose="020B0609020204030204" pitchFamily="49" charset="0"/>
              </a:rPr>
              <a:t>cout</a:t>
            </a:r>
            <a:r>
              <a:rPr dirty="0" lang="en-US">
                <a:solidFill>
                  <a:prstClr val="black"/>
                </a:solidFill>
                <a:latin typeface="Consolas" panose="020B0609020204030204" pitchFamily="49" charset="0"/>
              </a:rPr>
              <a:t>&lt;&lt;*p++ &lt;&lt; </a:t>
            </a:r>
            <a:r>
              <a:rPr dirty="0" lang="en-US" err="1">
                <a:solidFill>
                  <a:prstClr val="black"/>
                </a:solidFill>
                <a:latin typeface="Consolas" panose="020B0609020204030204" pitchFamily="49" charset="0"/>
              </a:rPr>
              <a:t>endl</a:t>
            </a:r>
            <a:r>
              <a:rPr dirty="0" lang="en-US">
                <a:solidFill>
                  <a:prstClr val="black"/>
                </a:solidFill>
                <a:latin typeface="Consolas" panose="020B0609020204030204" pitchFamily="49" charset="0"/>
              </a:rPr>
              <a:t> ;</a:t>
            </a:r>
          </a:p>
          <a:p>
            <a:endParaRPr dirty="0" lang="en-US">
              <a:solidFill>
                <a:prstClr val="black"/>
              </a:solidFill>
              <a:latin typeface="Consolas" panose="020B0609020204030204" pitchFamily="49" charset="0"/>
            </a:endParaRPr>
          </a:p>
          <a:p>
            <a:r>
              <a:rPr dirty="0" lang="en-US" err="1">
                <a:solidFill>
                  <a:prstClr val="black"/>
                </a:solidFill>
                <a:latin typeface="Consolas" panose="020B0609020204030204" pitchFamily="49" charset="0"/>
              </a:rPr>
              <a:t>cin.get</a:t>
            </a:r>
            <a:r>
              <a:rPr dirty="0" lang="en-US">
                <a:solidFill>
                  <a:prstClr val="black"/>
                </a:solidFill>
                <a:latin typeface="Consolas" panose="020B0609020204030204" pitchFamily="49" charset="0"/>
              </a:rPr>
              <a:t>();</a:t>
            </a:r>
          </a:p>
          <a:p>
            <a:r>
              <a:rPr dirty="0" lang="en-US">
                <a:solidFill>
                  <a:prstClr val="black"/>
                </a:solidFill>
                <a:latin typeface="Consolas" panose="020B0609020204030204" pitchFamily="49"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4" name="Content Placeholder 1"/>
          <p:cNvSpPr>
            <a:spLocks noGrp="1"/>
          </p:cNvSpPr>
          <p:nvPr>
            <p:ph idx="1"/>
          </p:nvPr>
        </p:nvSpPr>
        <p:spPr>
          <a:xfrm>
            <a:off x="556055" y="1161535"/>
            <a:ext cx="8036800" cy="5338119"/>
          </a:xfrm>
        </p:spPr>
        <p:txBody>
          <a:bodyPr/>
          <a:p>
            <a:pPr algn="just"/>
            <a:r>
              <a:rPr dirty="0" sz="2300" lang="en-US"/>
              <a:t>C++ </a:t>
            </a:r>
            <a:r>
              <a:rPr b="1" dirty="0" sz="2300" lang="en-US" u="sng">
                <a:solidFill>
                  <a:srgbClr val="FF0000"/>
                </a:solidFill>
              </a:rPr>
              <a:t>does</a:t>
            </a:r>
            <a:r>
              <a:rPr dirty="0" sz="2300" lang="en-US" u="sng"/>
              <a:t> </a:t>
            </a:r>
            <a:r>
              <a:rPr b="1" dirty="0" sz="2300" lang="en-US" u="sng">
                <a:solidFill>
                  <a:srgbClr val="FF0000"/>
                </a:solidFill>
              </a:rPr>
              <a:t>not</a:t>
            </a:r>
            <a:r>
              <a:rPr dirty="0" sz="2300" lang="en-US"/>
              <a:t> allow to pass an </a:t>
            </a:r>
            <a:r>
              <a:rPr dirty="0" sz="2300" lang="en-US" u="sng">
                <a:solidFill>
                  <a:srgbClr val="FF0000"/>
                </a:solidFill>
              </a:rPr>
              <a:t>entire array </a:t>
            </a:r>
            <a:r>
              <a:rPr dirty="0" sz="2300" lang="en-US"/>
              <a:t>as an argument to a function. However, You can pass a </a:t>
            </a:r>
            <a:r>
              <a:rPr b="1" dirty="0" sz="2300" lang="en-US" u="sng">
                <a:solidFill>
                  <a:srgbClr val="FF0000"/>
                </a:solidFill>
              </a:rPr>
              <a:t>pointer</a:t>
            </a:r>
            <a:r>
              <a:rPr dirty="0" sz="2300" lang="en-US"/>
              <a:t> to an array by specifying the array's name without an index.</a:t>
            </a:r>
          </a:p>
          <a:p>
            <a:pPr algn="just"/>
            <a:r>
              <a:rPr dirty="0" lang="en-US"/>
              <a:t>If you want to pass a single-dimension array as an argument in a function, you would have to declare function formal parameter in one of following three ways and all three declaration methods produce similar results because each tells the compiler that an integer pointer is going to be received.</a:t>
            </a:r>
            <a:r>
              <a:rPr dirty="0" sz="2000" lang="en-US"/>
              <a:t> (see next slide)</a:t>
            </a:r>
          </a:p>
        </p:txBody>
      </p:sp>
      <p:sp>
        <p:nvSpPr>
          <p:cNvPr id="1048595" name="Title 2"/>
          <p:cNvSpPr>
            <a:spLocks noGrp="1"/>
          </p:cNvSpPr>
          <p:nvPr>
            <p:ph type="title"/>
          </p:nvPr>
        </p:nvSpPr>
        <p:spPr/>
        <p:txBody>
          <a:bodyPr/>
          <a:p>
            <a:r>
              <a:rPr b="0" dirty="0" lang="en-US"/>
              <a:t>Passing Arrays to Functions</a:t>
            </a:r>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6" name="Content Placeholder 1"/>
          <p:cNvSpPr>
            <a:spLocks noGrp="1"/>
          </p:cNvSpPr>
          <p:nvPr>
            <p:ph idx="1"/>
          </p:nvPr>
        </p:nvSpPr>
        <p:spPr>
          <a:xfrm>
            <a:off x="556054" y="1086379"/>
            <a:ext cx="8353168" cy="323391"/>
          </a:xfrm>
        </p:spPr>
        <p:txBody>
          <a:bodyPr/>
          <a:p>
            <a:r>
              <a:rPr dirty="0" sz="2300" lang="en-US"/>
              <a:t>Way-1: Formal parameters as a sized array as follows −</a:t>
            </a:r>
          </a:p>
          <a:p>
            <a:endParaRPr dirty="0" sz="2300" lang="en-US"/>
          </a:p>
          <a:p>
            <a:endParaRPr dirty="0" sz="2300" lang="en-US"/>
          </a:p>
          <a:p>
            <a:endParaRPr dirty="0" sz="2300" lang="en-US"/>
          </a:p>
          <a:p>
            <a:r>
              <a:rPr dirty="0" sz="2300" lang="en-US"/>
              <a:t>Way-2: Formal parameters as an </a:t>
            </a:r>
            <a:r>
              <a:rPr dirty="0" sz="2300" lang="en-US" err="1"/>
              <a:t>unsized</a:t>
            </a:r>
            <a:r>
              <a:rPr dirty="0" sz="2300" lang="en-US"/>
              <a:t> array as follows-</a:t>
            </a:r>
          </a:p>
          <a:p>
            <a:endParaRPr dirty="0" sz="2300" lang="en-US"/>
          </a:p>
          <a:p>
            <a:endParaRPr dirty="0" sz="2300" lang="en-US"/>
          </a:p>
          <a:p>
            <a:endParaRPr dirty="0" sz="2300" lang="en-US"/>
          </a:p>
          <a:p>
            <a:r>
              <a:rPr dirty="0" sz="2300" lang="en-US"/>
              <a:t>Way-3: Formal parameters as a pointer as follows −</a:t>
            </a:r>
          </a:p>
        </p:txBody>
      </p:sp>
      <p:sp>
        <p:nvSpPr>
          <p:cNvPr id="1048597" name="Title 2"/>
          <p:cNvSpPr>
            <a:spLocks noGrp="1"/>
          </p:cNvSpPr>
          <p:nvPr>
            <p:ph type="title"/>
          </p:nvPr>
        </p:nvSpPr>
        <p:spPr>
          <a:xfrm>
            <a:off x="247474" y="303157"/>
            <a:ext cx="8661748" cy="576262"/>
          </a:xfrm>
        </p:spPr>
        <p:txBody>
          <a:bodyPr/>
          <a:p>
            <a:r>
              <a:rPr b="0" dirty="0" lang="en-US"/>
              <a:t>Passing One-dimensional Arrays to Functions</a:t>
            </a:r>
            <a:endParaRPr dirty="0" lang="en-US"/>
          </a:p>
        </p:txBody>
      </p:sp>
      <p:sp>
        <p:nvSpPr>
          <p:cNvPr id="1048598" name="Rectangle 3"/>
          <p:cNvSpPr/>
          <p:nvPr/>
        </p:nvSpPr>
        <p:spPr>
          <a:xfrm>
            <a:off x="2292348" y="1638150"/>
            <a:ext cx="4572000" cy="1158240"/>
          </a:xfrm>
          <a:prstGeom prst="rect"/>
          <a:solidFill>
            <a:srgbClr val="FFFFE7"/>
          </a:solidFill>
          <a:ln>
            <a:solidFill>
              <a:schemeClr val="tx1"/>
            </a:solidFill>
          </a:ln>
        </p:spPr>
        <p:txBody>
          <a:bodyPr>
            <a:spAutoFit/>
          </a:bodyPr>
          <a:p>
            <a:r>
              <a:rPr dirty="0" lang="en-US">
                <a:solidFill>
                  <a:srgbClr val="0000FF"/>
                </a:solidFill>
                <a:latin typeface="Consolas" panose="020B0609020204030204" pitchFamily="49" charset="0"/>
              </a:rPr>
              <a:t>void</a:t>
            </a:r>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myFunction</a:t>
            </a:r>
            <a:r>
              <a:rPr dirty="0" lang="en-US">
                <a:solidFill>
                  <a:prstClr val="black"/>
                </a:solidFill>
                <a:latin typeface="Consolas" panose="020B0609020204030204" pitchFamily="49" charset="0"/>
              </a:rPr>
              <a:t>(</a:t>
            </a:r>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param</a:t>
            </a:r>
            <a:r>
              <a:rPr dirty="0" lang="en-US">
                <a:solidFill>
                  <a:prstClr val="black"/>
                </a:solidFill>
                <a:latin typeface="Consolas" panose="020B0609020204030204" pitchFamily="49" charset="0"/>
              </a:rPr>
              <a:t>[10]) {</a:t>
            </a:r>
          </a:p>
          <a:p>
            <a:r>
              <a:rPr dirty="0" lang="en-US">
                <a:solidFill>
                  <a:prstClr val="black"/>
                </a:solidFill>
                <a:latin typeface="Consolas" panose="020B0609020204030204" pitchFamily="49" charset="0"/>
              </a:rPr>
              <a:t>   …</a:t>
            </a:r>
          </a:p>
          <a:p>
            <a:r>
              <a:rPr dirty="0" lang="en-US">
                <a:solidFill>
                  <a:prstClr val="black"/>
                </a:solidFill>
                <a:latin typeface="Consolas" panose="020B0609020204030204" pitchFamily="49" charset="0"/>
              </a:rPr>
              <a:t>   …</a:t>
            </a:r>
          </a:p>
          <a:p>
            <a:r>
              <a:rPr dirty="0" lang="en-US">
                <a:solidFill>
                  <a:prstClr val="black"/>
                </a:solidFill>
                <a:latin typeface="Consolas" panose="020B0609020204030204" pitchFamily="49" charset="0"/>
              </a:rPr>
              <a:t>   }</a:t>
            </a:r>
          </a:p>
        </p:txBody>
      </p:sp>
      <p:sp>
        <p:nvSpPr>
          <p:cNvPr id="1048599" name="Rectangle 4"/>
          <p:cNvSpPr/>
          <p:nvPr/>
        </p:nvSpPr>
        <p:spPr>
          <a:xfrm>
            <a:off x="2292348" y="3606824"/>
            <a:ext cx="4572000" cy="1158240"/>
          </a:xfrm>
          <a:prstGeom prst="rect"/>
          <a:solidFill>
            <a:srgbClr val="FFFFE7"/>
          </a:solidFill>
          <a:ln>
            <a:solidFill>
              <a:schemeClr val="tx1"/>
            </a:solidFill>
          </a:ln>
        </p:spPr>
        <p:txBody>
          <a:bodyPr>
            <a:spAutoFit/>
          </a:bodyPr>
          <a:p>
            <a:r>
              <a:rPr dirty="0" lang="en-US">
                <a:solidFill>
                  <a:srgbClr val="0000FF"/>
                </a:solidFill>
                <a:latin typeface="Consolas" panose="020B0609020204030204" pitchFamily="49" charset="0"/>
              </a:rPr>
              <a:t>void</a:t>
            </a:r>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myFunction</a:t>
            </a:r>
            <a:r>
              <a:rPr dirty="0" lang="en-US">
                <a:solidFill>
                  <a:prstClr val="black"/>
                </a:solidFill>
                <a:latin typeface="Consolas" panose="020B0609020204030204" pitchFamily="49" charset="0"/>
              </a:rPr>
              <a:t>(</a:t>
            </a:r>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param</a:t>
            </a:r>
            <a:r>
              <a:rPr dirty="0" lang="en-US">
                <a:solidFill>
                  <a:prstClr val="black"/>
                </a:solidFill>
                <a:latin typeface="Consolas" panose="020B0609020204030204" pitchFamily="49" charset="0"/>
              </a:rPr>
              <a:t>[]) {</a:t>
            </a:r>
          </a:p>
          <a:p>
            <a:r>
              <a:rPr dirty="0" lang="en-US">
                <a:solidFill>
                  <a:prstClr val="black"/>
                </a:solidFill>
                <a:latin typeface="Consolas" panose="020B0609020204030204" pitchFamily="49" charset="0"/>
              </a:rPr>
              <a:t>   …</a:t>
            </a:r>
          </a:p>
          <a:p>
            <a:r>
              <a:rPr dirty="0" lang="en-US">
                <a:solidFill>
                  <a:prstClr val="black"/>
                </a:solidFill>
                <a:latin typeface="Consolas" panose="020B0609020204030204" pitchFamily="49" charset="0"/>
              </a:rPr>
              <a:t>   …</a:t>
            </a:r>
          </a:p>
          <a:p>
            <a:r>
              <a:rPr dirty="0" lang="en-US">
                <a:solidFill>
                  <a:prstClr val="black"/>
                </a:solidFill>
                <a:latin typeface="Consolas" panose="020B0609020204030204" pitchFamily="49" charset="0"/>
              </a:rPr>
              <a:t>   }</a:t>
            </a:r>
          </a:p>
        </p:txBody>
      </p:sp>
      <p:sp>
        <p:nvSpPr>
          <p:cNvPr id="1048600" name="Rectangle 5"/>
          <p:cNvSpPr/>
          <p:nvPr/>
        </p:nvSpPr>
        <p:spPr>
          <a:xfrm>
            <a:off x="2292348" y="5412660"/>
            <a:ext cx="4572000" cy="1158240"/>
          </a:xfrm>
          <a:prstGeom prst="rect"/>
          <a:solidFill>
            <a:srgbClr val="FFFFE7"/>
          </a:solidFill>
          <a:ln>
            <a:solidFill>
              <a:schemeClr val="tx1"/>
            </a:solidFill>
          </a:ln>
        </p:spPr>
        <p:txBody>
          <a:bodyPr>
            <a:spAutoFit/>
          </a:bodyPr>
          <a:p>
            <a:r>
              <a:rPr dirty="0" lang="en-US">
                <a:solidFill>
                  <a:srgbClr val="0000FF"/>
                </a:solidFill>
                <a:latin typeface="Consolas" panose="020B0609020204030204" pitchFamily="49" charset="0"/>
              </a:rPr>
              <a:t>void</a:t>
            </a:r>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myFunction</a:t>
            </a:r>
            <a:r>
              <a:rPr dirty="0" lang="en-US">
                <a:solidFill>
                  <a:prstClr val="black"/>
                </a:solidFill>
                <a:latin typeface="Consolas" panose="020B0609020204030204" pitchFamily="49" charset="0"/>
              </a:rPr>
              <a:t>(</a:t>
            </a:r>
            <a:r>
              <a:rPr dirty="0" lang="en-US" err="1">
                <a:solidFill>
                  <a:srgbClr val="0000FF"/>
                </a:solidFill>
                <a:latin typeface="Consolas" panose="020B0609020204030204" pitchFamily="49" charset="0"/>
              </a:rPr>
              <a:t>int</a:t>
            </a:r>
            <a:r>
              <a:rPr dirty="0" lang="en-US">
                <a:solidFill>
                  <a:prstClr val="black"/>
                </a:solidFill>
                <a:latin typeface="Consolas" panose="020B0609020204030204" pitchFamily="49" charset="0"/>
              </a:rPr>
              <a:t> *</a:t>
            </a:r>
            <a:r>
              <a:rPr dirty="0" lang="en-US" err="1">
                <a:solidFill>
                  <a:prstClr val="black"/>
                </a:solidFill>
                <a:latin typeface="Consolas" panose="020B0609020204030204" pitchFamily="49" charset="0"/>
              </a:rPr>
              <a:t>param</a:t>
            </a:r>
            <a:r>
              <a:rPr dirty="0" lang="en-US">
                <a:solidFill>
                  <a:prstClr val="black"/>
                </a:solidFill>
                <a:latin typeface="Consolas" panose="020B0609020204030204" pitchFamily="49" charset="0"/>
              </a:rPr>
              <a:t>) {</a:t>
            </a:r>
          </a:p>
          <a:p>
            <a:r>
              <a:rPr dirty="0" lang="en-US">
                <a:solidFill>
                  <a:prstClr val="black"/>
                </a:solidFill>
                <a:latin typeface="Consolas" panose="020B0609020204030204" pitchFamily="49" charset="0"/>
              </a:rPr>
              <a:t>   …</a:t>
            </a:r>
          </a:p>
          <a:p>
            <a:r>
              <a:rPr dirty="0" lang="en-US">
                <a:solidFill>
                  <a:prstClr val="black"/>
                </a:solidFill>
                <a:latin typeface="Consolas" panose="020B0609020204030204" pitchFamily="49" charset="0"/>
              </a:rPr>
              <a:t>   …</a:t>
            </a:r>
          </a:p>
          <a:p>
            <a:r>
              <a:rPr dirty="0" lang="en-US">
                <a:solidFill>
                  <a:prstClr val="black"/>
                </a:solidFill>
                <a:latin typeface="Consolas" panose="020B0609020204030204" pitchFamily="49"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1" name="Title 2"/>
          <p:cNvSpPr>
            <a:spLocks noGrp="1"/>
          </p:cNvSpPr>
          <p:nvPr>
            <p:ph type="title"/>
          </p:nvPr>
        </p:nvSpPr>
        <p:spPr>
          <a:xfrm>
            <a:off x="457200" y="275948"/>
            <a:ext cx="8229600" cy="391843"/>
          </a:xfrm>
        </p:spPr>
        <p:txBody>
          <a:bodyPr/>
          <a:p>
            <a:r>
              <a:rPr dirty="0" sz="2000" lang="en-US"/>
              <a:t>Example 1: Passing One-dimensional Array to a Function</a:t>
            </a:r>
          </a:p>
        </p:txBody>
      </p:sp>
      <p:sp>
        <p:nvSpPr>
          <p:cNvPr id="1048602" name="Rectangle 3"/>
          <p:cNvSpPr/>
          <p:nvPr/>
        </p:nvSpPr>
        <p:spPr>
          <a:xfrm>
            <a:off x="457199" y="1035148"/>
            <a:ext cx="7095995" cy="4561841"/>
          </a:xfrm>
          <a:prstGeom prst="rect"/>
          <a:solidFill>
            <a:srgbClr val="FFFFE7"/>
          </a:solidFill>
          <a:ln>
            <a:solidFill>
              <a:schemeClr val="tx1"/>
            </a:solidFill>
          </a:ln>
        </p:spPr>
        <p:txBody>
          <a:bodyPr wrap="square">
            <a:spAutoFit/>
          </a:bodyPr>
          <a:p>
            <a:r>
              <a:rPr dirty="0" sz="1400" lang="en-US">
                <a:solidFill>
                  <a:srgbClr val="0000FF"/>
                </a:solidFill>
                <a:latin typeface="Consolas" panose="020B0609020204030204" pitchFamily="49" charset="0"/>
              </a:rPr>
              <a:t>#include</a:t>
            </a:r>
            <a:r>
              <a:rPr dirty="0" sz="1400" lang="en-US">
                <a:solidFill>
                  <a:prstClr val="black"/>
                </a:solidFill>
                <a:latin typeface="Consolas" panose="020B0609020204030204" pitchFamily="49" charset="0"/>
              </a:rPr>
              <a:t> </a:t>
            </a:r>
            <a:r>
              <a:rPr dirty="0" sz="1400" lang="en-US">
                <a:solidFill>
                  <a:srgbClr val="A31515"/>
                </a:solidFill>
                <a:latin typeface="Consolas" panose="020B0609020204030204" pitchFamily="49" charset="0"/>
              </a:rPr>
              <a:t>&lt;</a:t>
            </a:r>
            <a:r>
              <a:rPr dirty="0" sz="1400" lang="en-US" err="1">
                <a:solidFill>
                  <a:srgbClr val="A31515"/>
                </a:solidFill>
                <a:latin typeface="Consolas" panose="020B0609020204030204" pitchFamily="49" charset="0"/>
              </a:rPr>
              <a:t>iostream</a:t>
            </a:r>
            <a:r>
              <a:rPr dirty="0" sz="1400" lang="en-US">
                <a:solidFill>
                  <a:srgbClr val="A31515"/>
                </a:solidFill>
                <a:latin typeface="Consolas" panose="020B0609020204030204" pitchFamily="49" charset="0"/>
              </a:rPr>
              <a:t>&gt;</a:t>
            </a:r>
            <a:endParaRPr dirty="0" sz="1400" lang="en-US">
              <a:solidFill>
                <a:prstClr val="black"/>
              </a:solidFill>
              <a:latin typeface="Consolas" panose="020B0609020204030204" pitchFamily="49" charset="0"/>
            </a:endParaRPr>
          </a:p>
          <a:p>
            <a:r>
              <a:rPr dirty="0" sz="1400" lang="en-US">
                <a:solidFill>
                  <a:srgbClr val="0000FF"/>
                </a:solidFill>
                <a:latin typeface="Consolas" panose="020B0609020204030204" pitchFamily="49" charset="0"/>
              </a:rPr>
              <a:t>using</a:t>
            </a:r>
            <a:r>
              <a:rPr dirty="0" sz="1400" lang="en-US">
                <a:solidFill>
                  <a:prstClr val="black"/>
                </a:solidFill>
                <a:latin typeface="Consolas" panose="020B0609020204030204" pitchFamily="49" charset="0"/>
              </a:rPr>
              <a:t> </a:t>
            </a:r>
            <a:r>
              <a:rPr dirty="0" sz="1400" lang="en-US">
                <a:solidFill>
                  <a:srgbClr val="0000FF"/>
                </a:solidFill>
                <a:latin typeface="Consolas" panose="020B0609020204030204" pitchFamily="49" charset="0"/>
              </a:rPr>
              <a:t>namespace</a:t>
            </a:r>
            <a:r>
              <a:rPr dirty="0" sz="1400" lang="en-US">
                <a:solidFill>
                  <a:prstClr val="black"/>
                </a:solidFill>
                <a:latin typeface="Consolas" panose="020B0609020204030204" pitchFamily="49" charset="0"/>
              </a:rPr>
              <a:t> </a:t>
            </a:r>
            <a:r>
              <a:rPr dirty="0" sz="1400" lang="en-US" err="1">
                <a:solidFill>
                  <a:prstClr val="black"/>
                </a:solidFill>
                <a:latin typeface="Consolas" panose="020B0609020204030204" pitchFamily="49" charset="0"/>
              </a:rPr>
              <a:t>std</a:t>
            </a:r>
            <a:r>
              <a:rPr dirty="0" sz="1400" lang="en-US">
                <a:solidFill>
                  <a:prstClr val="black"/>
                </a:solidFill>
                <a:latin typeface="Consolas" panose="020B0609020204030204" pitchFamily="49" charset="0"/>
              </a:rPr>
              <a:t>;</a:t>
            </a:r>
          </a:p>
          <a:p>
            <a:endParaRPr dirty="0" sz="1400" lang="en-US">
              <a:solidFill>
                <a:prstClr val="black"/>
              </a:solidFill>
              <a:latin typeface="Consolas" panose="020B0609020204030204" pitchFamily="49" charset="0"/>
            </a:endParaRPr>
          </a:p>
          <a:p>
            <a:r>
              <a:rPr dirty="0" sz="1400" lang="en-US">
                <a:solidFill>
                  <a:srgbClr val="0000FF"/>
                </a:solidFill>
                <a:latin typeface="Consolas" panose="020B0609020204030204" pitchFamily="49" charset="0"/>
              </a:rPr>
              <a:t>void</a:t>
            </a:r>
            <a:r>
              <a:rPr dirty="0" sz="1400" lang="en-US">
                <a:solidFill>
                  <a:prstClr val="black"/>
                </a:solidFill>
                <a:latin typeface="Consolas" panose="020B0609020204030204" pitchFamily="49" charset="0"/>
              </a:rPr>
              <a:t> display(</a:t>
            </a:r>
            <a:r>
              <a:rPr dirty="0" sz="1400" lang="en-US" err="1">
                <a:solidFill>
                  <a:srgbClr val="0000FF"/>
                </a:solidFill>
                <a:latin typeface="Consolas" panose="020B0609020204030204" pitchFamily="49" charset="0"/>
              </a:rPr>
              <a:t>int</a:t>
            </a:r>
            <a:r>
              <a:rPr dirty="0" sz="1400" lang="en-US">
                <a:solidFill>
                  <a:prstClr val="black"/>
                </a:solidFill>
                <a:latin typeface="Consolas" panose="020B0609020204030204" pitchFamily="49" charset="0"/>
              </a:rPr>
              <a:t> m[5]) {</a:t>
            </a:r>
          </a:p>
          <a:p>
            <a:r>
              <a:rPr dirty="0" sz="1400" lang="en-US">
                <a:solidFill>
                  <a:prstClr val="black"/>
                </a:solidFill>
                <a:latin typeface="Consolas" panose="020B0609020204030204" pitchFamily="49" charset="0"/>
              </a:rPr>
              <a:t>    </a:t>
            </a:r>
            <a:r>
              <a:rPr dirty="0" sz="1400" lang="en-US" err="1">
                <a:solidFill>
                  <a:prstClr val="black"/>
                </a:solidFill>
                <a:latin typeface="Consolas" panose="020B0609020204030204" pitchFamily="49" charset="0"/>
              </a:rPr>
              <a:t>cout</a:t>
            </a:r>
            <a:r>
              <a:rPr dirty="0" sz="1400" lang="en-US">
                <a:solidFill>
                  <a:prstClr val="black"/>
                </a:solidFill>
                <a:latin typeface="Consolas" panose="020B0609020204030204" pitchFamily="49" charset="0"/>
              </a:rPr>
              <a:t> &lt;&lt; </a:t>
            </a:r>
            <a:r>
              <a:rPr dirty="0" sz="1400" lang="en-US">
                <a:solidFill>
                  <a:srgbClr val="A31515"/>
                </a:solidFill>
                <a:latin typeface="Consolas" panose="020B0609020204030204" pitchFamily="49" charset="0"/>
              </a:rPr>
              <a:t>"Displaying marks: "</a:t>
            </a:r>
            <a:r>
              <a:rPr dirty="0" sz="1400" lang="en-US">
                <a:solidFill>
                  <a:prstClr val="black"/>
                </a:solidFill>
                <a:latin typeface="Consolas" panose="020B0609020204030204" pitchFamily="49" charset="0"/>
              </a:rPr>
              <a:t> &lt;&lt; </a:t>
            </a:r>
            <a:r>
              <a:rPr dirty="0" sz="1400" lang="en-US" err="1">
                <a:solidFill>
                  <a:prstClr val="black"/>
                </a:solidFill>
                <a:latin typeface="Consolas" panose="020B0609020204030204" pitchFamily="49" charset="0"/>
              </a:rPr>
              <a:t>endl</a:t>
            </a:r>
            <a:r>
              <a:rPr dirty="0" sz="1400" lang="en-US">
                <a:solidFill>
                  <a:prstClr val="black"/>
                </a:solidFill>
                <a:latin typeface="Consolas" panose="020B0609020204030204" pitchFamily="49" charset="0"/>
              </a:rPr>
              <a:t>;</a:t>
            </a:r>
          </a:p>
          <a:p>
            <a:endParaRPr dirty="0" sz="1400" lang="en-US">
              <a:solidFill>
                <a:prstClr val="black"/>
              </a:solidFill>
              <a:latin typeface="Consolas" panose="020B0609020204030204" pitchFamily="49" charset="0"/>
            </a:endParaRPr>
          </a:p>
          <a:p>
            <a:r>
              <a:rPr dirty="0" sz="1400" lang="en-US">
                <a:solidFill>
                  <a:prstClr val="black"/>
                </a:solidFill>
                <a:latin typeface="Consolas" panose="020B0609020204030204" pitchFamily="49" charset="0"/>
              </a:rPr>
              <a:t>    </a:t>
            </a:r>
            <a:r>
              <a:rPr dirty="0" sz="1400" lang="en-US">
                <a:solidFill>
                  <a:srgbClr val="008000"/>
                </a:solidFill>
                <a:latin typeface="Consolas" panose="020B0609020204030204" pitchFamily="49" charset="0"/>
              </a:rPr>
              <a:t>// display array elements    </a:t>
            </a:r>
            <a:endParaRPr dirty="0" sz="1400" lang="en-US">
              <a:solidFill>
                <a:prstClr val="black"/>
              </a:solidFill>
              <a:latin typeface="Consolas" panose="020B0609020204030204" pitchFamily="49" charset="0"/>
            </a:endParaRPr>
          </a:p>
          <a:p>
            <a:r>
              <a:rPr dirty="0" sz="1400" lang="nn-NO">
                <a:solidFill>
                  <a:prstClr val="black"/>
                </a:solidFill>
                <a:latin typeface="Consolas" panose="020B0609020204030204" pitchFamily="49" charset="0"/>
              </a:rPr>
              <a:t>    </a:t>
            </a:r>
            <a:r>
              <a:rPr dirty="0" sz="1400" lang="nn-NO">
                <a:solidFill>
                  <a:srgbClr val="0000FF"/>
                </a:solidFill>
                <a:latin typeface="Consolas" panose="020B0609020204030204" pitchFamily="49" charset="0"/>
              </a:rPr>
              <a:t>for</a:t>
            </a:r>
            <a:r>
              <a:rPr dirty="0" sz="1400" lang="nn-NO">
                <a:solidFill>
                  <a:prstClr val="black"/>
                </a:solidFill>
                <a:latin typeface="Consolas" panose="020B0609020204030204" pitchFamily="49" charset="0"/>
              </a:rPr>
              <a:t> (</a:t>
            </a:r>
            <a:r>
              <a:rPr dirty="0" sz="1400" lang="nn-NO">
                <a:solidFill>
                  <a:srgbClr val="0000FF"/>
                </a:solidFill>
                <a:latin typeface="Consolas" panose="020B0609020204030204" pitchFamily="49" charset="0"/>
              </a:rPr>
              <a:t>int</a:t>
            </a:r>
            <a:r>
              <a:rPr dirty="0" sz="1400" lang="nn-NO">
                <a:solidFill>
                  <a:prstClr val="black"/>
                </a:solidFill>
                <a:latin typeface="Consolas" panose="020B0609020204030204" pitchFamily="49" charset="0"/>
              </a:rPr>
              <a:t> i = 0; i &lt; 5; ++i) {</a:t>
            </a:r>
          </a:p>
          <a:p>
            <a:r>
              <a:rPr dirty="0" sz="1400" lang="nn-NO">
                <a:solidFill>
                  <a:prstClr val="black"/>
                </a:solidFill>
                <a:latin typeface="Consolas" panose="020B0609020204030204" pitchFamily="49" charset="0"/>
              </a:rPr>
              <a:t>        cout &lt;&lt; </a:t>
            </a:r>
            <a:r>
              <a:rPr dirty="0" sz="1400" lang="nn-NO">
                <a:solidFill>
                  <a:srgbClr val="A31515"/>
                </a:solidFill>
                <a:latin typeface="Consolas" panose="020B0609020204030204" pitchFamily="49" charset="0"/>
              </a:rPr>
              <a:t>"Student "</a:t>
            </a:r>
            <a:r>
              <a:rPr dirty="0" sz="1400" lang="nn-NO">
                <a:solidFill>
                  <a:prstClr val="black"/>
                </a:solidFill>
                <a:latin typeface="Consolas" panose="020B0609020204030204" pitchFamily="49" charset="0"/>
              </a:rPr>
              <a:t> &lt;&lt; i + 1 &lt;&lt; </a:t>
            </a:r>
            <a:r>
              <a:rPr dirty="0" sz="1400" lang="nn-NO">
                <a:solidFill>
                  <a:srgbClr val="A31515"/>
                </a:solidFill>
                <a:latin typeface="Consolas" panose="020B0609020204030204" pitchFamily="49" charset="0"/>
              </a:rPr>
              <a:t>": "</a:t>
            </a:r>
            <a:r>
              <a:rPr dirty="0" sz="1400" lang="nn-NO">
                <a:solidFill>
                  <a:prstClr val="black"/>
                </a:solidFill>
                <a:latin typeface="Consolas" panose="020B0609020204030204" pitchFamily="49" charset="0"/>
              </a:rPr>
              <a:t> &lt;&lt; m[i] &lt;&lt; endl;</a:t>
            </a:r>
          </a:p>
          <a:p>
            <a:r>
              <a:rPr dirty="0" sz="1400" lang="en-US">
                <a:solidFill>
                  <a:prstClr val="black"/>
                </a:solidFill>
                <a:latin typeface="Consolas" panose="020B0609020204030204" pitchFamily="49" charset="0"/>
              </a:rPr>
              <a:t>    }</a:t>
            </a:r>
          </a:p>
          <a:p>
            <a:r>
              <a:rPr dirty="0" sz="1400" lang="en-US">
                <a:solidFill>
                  <a:prstClr val="black"/>
                </a:solidFill>
                <a:latin typeface="Consolas" panose="020B0609020204030204" pitchFamily="49" charset="0"/>
              </a:rPr>
              <a:t>}</a:t>
            </a:r>
          </a:p>
          <a:p>
            <a:endParaRPr dirty="0" sz="1400" lang="en-US">
              <a:solidFill>
                <a:prstClr val="black"/>
              </a:solidFill>
              <a:latin typeface="Consolas" panose="020B0609020204030204" pitchFamily="49" charset="0"/>
            </a:endParaRPr>
          </a:p>
          <a:p>
            <a:r>
              <a:rPr dirty="0" sz="1400" lang="en-US">
                <a:solidFill>
                  <a:srgbClr val="0000FF"/>
                </a:solidFill>
                <a:latin typeface="Consolas" panose="020B0609020204030204" pitchFamily="49" charset="0"/>
              </a:rPr>
              <a:t>void</a:t>
            </a:r>
            <a:r>
              <a:rPr dirty="0" sz="1400" lang="en-US">
                <a:solidFill>
                  <a:prstClr val="black"/>
                </a:solidFill>
                <a:latin typeface="Consolas" panose="020B0609020204030204" pitchFamily="49" charset="0"/>
              </a:rPr>
              <a:t> main() {</a:t>
            </a:r>
          </a:p>
          <a:p>
            <a:endParaRPr dirty="0" sz="1400" lang="en-US">
              <a:solidFill>
                <a:prstClr val="black"/>
              </a:solidFill>
              <a:latin typeface="Consolas" panose="020B0609020204030204" pitchFamily="49" charset="0"/>
            </a:endParaRPr>
          </a:p>
          <a:p>
            <a:r>
              <a:rPr dirty="0" sz="1400" lang="en-US">
                <a:solidFill>
                  <a:prstClr val="black"/>
                </a:solidFill>
                <a:latin typeface="Consolas" panose="020B0609020204030204" pitchFamily="49" charset="0"/>
              </a:rPr>
              <a:t>    </a:t>
            </a:r>
            <a:r>
              <a:rPr dirty="0" sz="1400" lang="en-US">
                <a:solidFill>
                  <a:srgbClr val="008000"/>
                </a:solidFill>
                <a:latin typeface="Consolas" panose="020B0609020204030204" pitchFamily="49" charset="0"/>
              </a:rPr>
              <a:t>// declare and initialize an array</a:t>
            </a:r>
            <a:endParaRPr dirty="0" sz="1400" lang="en-US">
              <a:solidFill>
                <a:prstClr val="black"/>
              </a:solidFill>
              <a:latin typeface="Consolas" panose="020B0609020204030204" pitchFamily="49" charset="0"/>
            </a:endParaRPr>
          </a:p>
          <a:p>
            <a:r>
              <a:rPr dirty="0" sz="1400" lang="en-US">
                <a:solidFill>
                  <a:prstClr val="black"/>
                </a:solidFill>
                <a:latin typeface="Consolas" panose="020B0609020204030204" pitchFamily="49" charset="0"/>
              </a:rPr>
              <a:t>    </a:t>
            </a:r>
            <a:r>
              <a:rPr dirty="0" sz="1400" lang="en-US" err="1">
                <a:solidFill>
                  <a:srgbClr val="0000FF"/>
                </a:solidFill>
                <a:latin typeface="Consolas" panose="020B0609020204030204" pitchFamily="49" charset="0"/>
              </a:rPr>
              <a:t>int</a:t>
            </a:r>
            <a:r>
              <a:rPr dirty="0" sz="1400" lang="en-US">
                <a:solidFill>
                  <a:prstClr val="black"/>
                </a:solidFill>
                <a:latin typeface="Consolas" panose="020B0609020204030204" pitchFamily="49" charset="0"/>
              </a:rPr>
              <a:t> marks[5] = {88, 76, 90, 61, 69};</a:t>
            </a:r>
          </a:p>
          <a:p>
            <a:r>
              <a:rPr dirty="0" sz="1400" lang="en-US">
                <a:solidFill>
                  <a:prstClr val="black"/>
                </a:solidFill>
                <a:latin typeface="Consolas" panose="020B0609020204030204" pitchFamily="49" charset="0"/>
              </a:rPr>
              <a:t>    </a:t>
            </a:r>
          </a:p>
          <a:p>
            <a:r>
              <a:rPr dirty="0" sz="1400" lang="en-US">
                <a:solidFill>
                  <a:prstClr val="black"/>
                </a:solidFill>
                <a:latin typeface="Consolas" panose="020B0609020204030204" pitchFamily="49" charset="0"/>
              </a:rPr>
              <a:t>    </a:t>
            </a:r>
            <a:r>
              <a:rPr dirty="0" sz="1400" lang="en-US">
                <a:solidFill>
                  <a:srgbClr val="008000"/>
                </a:solidFill>
                <a:latin typeface="Consolas" panose="020B0609020204030204" pitchFamily="49" charset="0"/>
              </a:rPr>
              <a:t>// call display function</a:t>
            </a:r>
            <a:endParaRPr dirty="0" sz="1400" lang="en-US">
              <a:solidFill>
                <a:prstClr val="black"/>
              </a:solidFill>
              <a:latin typeface="Consolas" panose="020B0609020204030204" pitchFamily="49" charset="0"/>
            </a:endParaRPr>
          </a:p>
          <a:p>
            <a:r>
              <a:rPr dirty="0" sz="1400" lang="en-US">
                <a:solidFill>
                  <a:prstClr val="black"/>
                </a:solidFill>
                <a:latin typeface="Consolas" panose="020B0609020204030204" pitchFamily="49" charset="0"/>
              </a:rPr>
              <a:t>    </a:t>
            </a:r>
            <a:r>
              <a:rPr dirty="0" sz="1400" lang="en-US">
                <a:solidFill>
                  <a:srgbClr val="008000"/>
                </a:solidFill>
                <a:latin typeface="Consolas" panose="020B0609020204030204" pitchFamily="49" charset="0"/>
              </a:rPr>
              <a:t>// pass array as argument</a:t>
            </a:r>
            <a:endParaRPr dirty="0" sz="1400" lang="en-US">
              <a:solidFill>
                <a:prstClr val="black"/>
              </a:solidFill>
              <a:latin typeface="Consolas" panose="020B0609020204030204" pitchFamily="49" charset="0"/>
            </a:endParaRPr>
          </a:p>
          <a:p>
            <a:r>
              <a:rPr dirty="0" sz="1400" lang="en-US">
                <a:solidFill>
                  <a:prstClr val="black"/>
                </a:solidFill>
                <a:latin typeface="Consolas" panose="020B0609020204030204" pitchFamily="49" charset="0"/>
              </a:rPr>
              <a:t>    </a:t>
            </a:r>
            <a:r>
              <a:rPr b="1" dirty="0" sz="1400" lang="en-US">
                <a:solidFill>
                  <a:prstClr val="black"/>
                </a:solidFill>
                <a:latin typeface="Consolas" panose="020B0609020204030204" pitchFamily="49" charset="0"/>
              </a:rPr>
              <a:t>display(marks);</a:t>
            </a:r>
          </a:p>
          <a:p>
            <a:r>
              <a:rPr dirty="0" sz="1400" lang="en-US">
                <a:solidFill>
                  <a:prstClr val="black"/>
                </a:solidFill>
                <a:latin typeface="Consolas" panose="020B0609020204030204" pitchFamily="49" charset="0"/>
              </a:rPr>
              <a:t>  system(</a:t>
            </a:r>
            <a:r>
              <a:rPr dirty="0" sz="1400" lang="en-US">
                <a:solidFill>
                  <a:srgbClr val="A31515"/>
                </a:solidFill>
                <a:latin typeface="Consolas" panose="020B0609020204030204" pitchFamily="49" charset="0"/>
              </a:rPr>
              <a:t>"pause"</a:t>
            </a:r>
            <a:r>
              <a:rPr dirty="0" sz="1400" lang="en-US">
                <a:solidFill>
                  <a:prstClr val="black"/>
                </a:solidFill>
                <a:latin typeface="Consolas" panose="020B0609020204030204" pitchFamily="49" charset="0"/>
              </a:rPr>
              <a:t>);</a:t>
            </a:r>
          </a:p>
          <a:p>
            <a:r>
              <a:rPr dirty="0" sz="1400" lang="en-US">
                <a:solidFill>
                  <a:prstClr val="black"/>
                </a:solidFill>
                <a:latin typeface="Consolas" panose="020B0609020204030204" pitchFamily="49" charset="0"/>
              </a:rPr>
              <a:t>}</a:t>
            </a:r>
          </a:p>
        </p:txBody>
      </p:sp>
      <p:sp>
        <p:nvSpPr>
          <p:cNvPr id="1048603" name="Rectangle 5"/>
          <p:cNvSpPr/>
          <p:nvPr/>
        </p:nvSpPr>
        <p:spPr>
          <a:xfrm>
            <a:off x="4490582" y="4936680"/>
            <a:ext cx="3701440" cy="646331"/>
          </a:xfrm>
          <a:prstGeom prst="rect"/>
          <a:solidFill>
            <a:schemeClr val="bg1">
              <a:lumMod val="95000"/>
            </a:schemeClr>
          </a:solidFill>
          <a:ln>
            <a:solidFill>
              <a:schemeClr val="tx1"/>
            </a:solidFill>
          </a:ln>
        </p:spPr>
        <p:txBody>
          <a:bodyPr wrap="square">
            <a:spAutoFit/>
          </a:bodyPr>
          <a:p>
            <a:r>
              <a:rPr dirty="0" lang="en-US">
                <a:latin typeface="euclid_circular_a"/>
              </a:rPr>
              <a:t>When we call a function, only the </a:t>
            </a:r>
            <a:r>
              <a:rPr dirty="0" lang="en-US" u="sng">
                <a:solidFill>
                  <a:srgbClr val="FF0000"/>
                </a:solidFill>
                <a:latin typeface="euclid_circular_a"/>
              </a:rPr>
              <a:t>name</a:t>
            </a:r>
            <a:r>
              <a:rPr dirty="0" lang="en-US">
                <a:latin typeface="euclid_circular_a"/>
              </a:rPr>
              <a:t> of the array is used.</a:t>
            </a:r>
            <a:endParaRPr dirty="0" lang="en-US"/>
          </a:p>
        </p:txBody>
      </p:sp>
      <p:cxnSp>
        <p:nvCxnSpPr>
          <p:cNvPr id="3145728" name="Straight Arrow Connector 7"/>
          <p:cNvCxnSpPr>
            <a:cxnSpLocks/>
            <a:stCxn id="1048603" idx="1"/>
          </p:cNvCxnSpPr>
          <p:nvPr/>
        </p:nvCxnSpPr>
        <p:spPr bwMode="auto">
          <a:xfrm flipH="1" flipV="1">
            <a:off x="2505205" y="5248405"/>
            <a:ext cx="1985377" cy="11441"/>
          </a:xfrm>
          <a:prstGeom prst="straightConnector1"/>
          <a:solidFill>
            <a:schemeClr val="accent1"/>
          </a:solidFill>
          <a:ln w="9525" cap="flat" cmpd="sng" algn="ctr">
            <a:solidFill>
              <a:schemeClr val="tx1"/>
            </a:solidFill>
            <a:prstDash val="solid"/>
            <a:round/>
            <a:headEnd type="none" w="med" len="med"/>
            <a:tailEnd type="triangle"/>
          </a:ln>
          <a:effectLst/>
        </p:spPr>
      </p:cxnSp>
      <p:sp>
        <p:nvSpPr>
          <p:cNvPr id="1048604" name="Rectangle 9"/>
          <p:cNvSpPr/>
          <p:nvPr/>
        </p:nvSpPr>
        <p:spPr>
          <a:xfrm>
            <a:off x="612992" y="5902239"/>
            <a:ext cx="7435763" cy="646331"/>
          </a:xfrm>
          <a:prstGeom prst="rect"/>
        </p:spPr>
        <p:txBody>
          <a:bodyPr wrap="square">
            <a:spAutoFit/>
          </a:bodyPr>
          <a:p>
            <a:r>
              <a:rPr dirty="0" lang="en-US">
                <a:latin typeface="euclid_circular_a"/>
              </a:rPr>
              <a:t>Note: the argument ”</a:t>
            </a:r>
            <a:r>
              <a:rPr dirty="0" lang="en-US">
                <a:solidFill>
                  <a:srgbClr val="FF0000"/>
                </a:solidFill>
                <a:latin typeface="Droid Sans Mono"/>
              </a:rPr>
              <a:t>marks</a:t>
            </a:r>
            <a:r>
              <a:rPr dirty="0" lang="en-US">
                <a:latin typeface="Droid Sans Mono"/>
              </a:rPr>
              <a:t>”</a:t>
            </a:r>
            <a:r>
              <a:rPr dirty="0" lang="en-US">
                <a:latin typeface="euclid_circular_a"/>
              </a:rPr>
              <a:t> represent the memory address of the first element of array </a:t>
            </a:r>
            <a:r>
              <a:rPr dirty="0" lang="en-US">
                <a:solidFill>
                  <a:srgbClr val="FF0000"/>
                </a:solidFill>
                <a:latin typeface="Droid Sans Mono"/>
              </a:rPr>
              <a:t>marks[5].    </a:t>
            </a:r>
            <a:r>
              <a:rPr dirty="0" lang="en-US">
                <a:latin typeface="Droid Sans Mono"/>
              </a:rPr>
              <a:t>(try </a:t>
            </a:r>
            <a:r>
              <a:rPr b="1" dirty="0" sz="1400" lang="en-US" err="1">
                <a:latin typeface="Consolas" panose="020B0609020204030204" pitchFamily="49" charset="0"/>
              </a:rPr>
              <a:t>cout</a:t>
            </a:r>
            <a:r>
              <a:rPr b="1" dirty="0" sz="1400" lang="en-US">
                <a:latin typeface="Consolas" panose="020B0609020204030204" pitchFamily="49" charset="0"/>
              </a:rPr>
              <a:t> &lt;&lt; marks;</a:t>
            </a:r>
            <a:r>
              <a:rPr dirty="0" lang="en-US">
                <a:latin typeface="Droid Sans Mono"/>
              </a:rPr>
              <a:t>)</a:t>
            </a:r>
            <a:endParaRPr dirty="0" lang="en-US"/>
          </a:p>
        </p:txBody>
      </p:sp>
      <p:sp>
        <p:nvSpPr>
          <p:cNvPr id="1048605" name="Rectangle 10"/>
          <p:cNvSpPr/>
          <p:nvPr/>
        </p:nvSpPr>
        <p:spPr>
          <a:xfrm>
            <a:off x="7500679" y="2372013"/>
            <a:ext cx="843281" cy="358140"/>
          </a:xfrm>
          <a:prstGeom prst="rect"/>
        </p:spPr>
        <p:txBody>
          <a:bodyPr wrap="none">
            <a:spAutoFit/>
          </a:bodyPr>
          <a:p>
            <a:r>
              <a:rPr dirty="0" lang="en-US"/>
              <a:t>output</a:t>
            </a:r>
          </a:p>
        </p:txBody>
      </p:sp>
      <p:sp>
        <p:nvSpPr>
          <p:cNvPr id="1048606" name="Rectangle 13"/>
          <p:cNvSpPr/>
          <p:nvPr/>
        </p:nvSpPr>
        <p:spPr>
          <a:xfrm>
            <a:off x="457199" y="1673790"/>
            <a:ext cx="7095995" cy="1717041"/>
          </a:xfrm>
          <a:prstGeom prst="rect"/>
          <a:solidFill>
            <a:srgbClr val="FFFFD9"/>
          </a:solidFill>
          <a:ln>
            <a:solidFill>
              <a:schemeClr val="tx1"/>
            </a:solidFill>
          </a:ln>
        </p:spPr>
        <p:txBody>
          <a:bodyPr wrap="square">
            <a:spAutoFit/>
          </a:bodyPr>
          <a:p>
            <a:r>
              <a:rPr dirty="0" sz="1400" lang="en-US">
                <a:solidFill>
                  <a:srgbClr val="0000FF"/>
                </a:solidFill>
                <a:latin typeface="Consolas" panose="020B0609020204030204" pitchFamily="49" charset="0"/>
              </a:rPr>
              <a:t>void</a:t>
            </a:r>
            <a:r>
              <a:rPr dirty="0" sz="1400" lang="en-US">
                <a:solidFill>
                  <a:prstClr val="black"/>
                </a:solidFill>
                <a:latin typeface="Consolas" panose="020B0609020204030204" pitchFamily="49" charset="0"/>
              </a:rPr>
              <a:t> display(</a:t>
            </a:r>
            <a:r>
              <a:rPr dirty="0" sz="1400" lang="en-US" err="1">
                <a:solidFill>
                  <a:srgbClr val="0000FF"/>
                </a:solidFill>
                <a:latin typeface="Consolas" panose="020B0609020204030204" pitchFamily="49" charset="0"/>
              </a:rPr>
              <a:t>int</a:t>
            </a:r>
            <a:r>
              <a:rPr dirty="0" sz="1400" lang="en-US">
                <a:solidFill>
                  <a:prstClr val="black"/>
                </a:solidFill>
                <a:latin typeface="Consolas" panose="020B0609020204030204" pitchFamily="49" charset="0"/>
              </a:rPr>
              <a:t> m[5]) {</a:t>
            </a:r>
          </a:p>
          <a:p>
            <a:r>
              <a:rPr dirty="0" sz="1400" lang="en-US">
                <a:solidFill>
                  <a:prstClr val="black"/>
                </a:solidFill>
                <a:latin typeface="Consolas" panose="020B0609020204030204" pitchFamily="49" charset="0"/>
              </a:rPr>
              <a:t>    </a:t>
            </a:r>
            <a:r>
              <a:rPr dirty="0" sz="1400" lang="en-US" err="1">
                <a:solidFill>
                  <a:prstClr val="black"/>
                </a:solidFill>
                <a:latin typeface="Consolas" panose="020B0609020204030204" pitchFamily="49" charset="0"/>
              </a:rPr>
              <a:t>cout</a:t>
            </a:r>
            <a:r>
              <a:rPr dirty="0" sz="1400" lang="en-US">
                <a:solidFill>
                  <a:prstClr val="black"/>
                </a:solidFill>
                <a:latin typeface="Consolas" panose="020B0609020204030204" pitchFamily="49" charset="0"/>
              </a:rPr>
              <a:t> &lt;&lt; </a:t>
            </a:r>
            <a:r>
              <a:rPr dirty="0" sz="1400" lang="en-US">
                <a:solidFill>
                  <a:srgbClr val="A31515"/>
                </a:solidFill>
                <a:latin typeface="Consolas" panose="020B0609020204030204" pitchFamily="49" charset="0"/>
              </a:rPr>
              <a:t>"Displaying marks: "</a:t>
            </a:r>
            <a:r>
              <a:rPr dirty="0" sz="1400" lang="en-US">
                <a:solidFill>
                  <a:prstClr val="black"/>
                </a:solidFill>
                <a:latin typeface="Consolas" panose="020B0609020204030204" pitchFamily="49" charset="0"/>
              </a:rPr>
              <a:t> &lt;&lt; </a:t>
            </a:r>
            <a:r>
              <a:rPr dirty="0" sz="1400" lang="en-US" err="1">
                <a:solidFill>
                  <a:prstClr val="black"/>
                </a:solidFill>
                <a:latin typeface="Consolas" panose="020B0609020204030204" pitchFamily="49" charset="0"/>
              </a:rPr>
              <a:t>endl</a:t>
            </a:r>
            <a:r>
              <a:rPr dirty="0" sz="1400" lang="en-US">
                <a:solidFill>
                  <a:prstClr val="black"/>
                </a:solidFill>
                <a:latin typeface="Consolas" panose="020B0609020204030204" pitchFamily="49" charset="0"/>
              </a:rPr>
              <a:t>;</a:t>
            </a:r>
          </a:p>
          <a:p>
            <a:endParaRPr dirty="0" sz="1400" lang="en-US">
              <a:solidFill>
                <a:prstClr val="black"/>
              </a:solidFill>
              <a:latin typeface="Consolas" panose="020B0609020204030204" pitchFamily="49" charset="0"/>
            </a:endParaRPr>
          </a:p>
          <a:p>
            <a:r>
              <a:rPr dirty="0" sz="1400" lang="en-US">
                <a:solidFill>
                  <a:prstClr val="black"/>
                </a:solidFill>
                <a:latin typeface="Consolas" panose="020B0609020204030204" pitchFamily="49" charset="0"/>
              </a:rPr>
              <a:t>    </a:t>
            </a:r>
            <a:r>
              <a:rPr dirty="0" sz="1400" lang="en-US">
                <a:solidFill>
                  <a:srgbClr val="008000"/>
                </a:solidFill>
                <a:latin typeface="Consolas" panose="020B0609020204030204" pitchFamily="49" charset="0"/>
              </a:rPr>
              <a:t>// display array elements    </a:t>
            </a:r>
            <a:endParaRPr dirty="0" sz="1400" lang="en-US">
              <a:solidFill>
                <a:prstClr val="black"/>
              </a:solidFill>
              <a:latin typeface="Consolas" panose="020B0609020204030204" pitchFamily="49" charset="0"/>
            </a:endParaRPr>
          </a:p>
          <a:p>
            <a:r>
              <a:rPr dirty="0" sz="1400" lang="nn-NO">
                <a:solidFill>
                  <a:prstClr val="black"/>
                </a:solidFill>
                <a:latin typeface="Consolas" panose="020B0609020204030204" pitchFamily="49" charset="0"/>
              </a:rPr>
              <a:t>    </a:t>
            </a:r>
            <a:r>
              <a:rPr dirty="0" sz="1400" lang="nn-NO">
                <a:solidFill>
                  <a:srgbClr val="0000FF"/>
                </a:solidFill>
                <a:latin typeface="Consolas" panose="020B0609020204030204" pitchFamily="49" charset="0"/>
              </a:rPr>
              <a:t>for</a:t>
            </a:r>
            <a:r>
              <a:rPr dirty="0" sz="1400" lang="nn-NO">
                <a:solidFill>
                  <a:prstClr val="black"/>
                </a:solidFill>
                <a:latin typeface="Consolas" panose="020B0609020204030204" pitchFamily="49" charset="0"/>
              </a:rPr>
              <a:t> (</a:t>
            </a:r>
            <a:r>
              <a:rPr dirty="0" sz="1400" lang="nn-NO">
                <a:solidFill>
                  <a:srgbClr val="0000FF"/>
                </a:solidFill>
                <a:latin typeface="Consolas" panose="020B0609020204030204" pitchFamily="49" charset="0"/>
              </a:rPr>
              <a:t>int</a:t>
            </a:r>
            <a:r>
              <a:rPr dirty="0" sz="1400" lang="nn-NO">
                <a:solidFill>
                  <a:prstClr val="black"/>
                </a:solidFill>
                <a:latin typeface="Consolas" panose="020B0609020204030204" pitchFamily="49" charset="0"/>
              </a:rPr>
              <a:t> i = 0; i &lt; 5; ++i) {</a:t>
            </a:r>
          </a:p>
          <a:p>
            <a:r>
              <a:rPr dirty="0" sz="1400" lang="nn-NO">
                <a:solidFill>
                  <a:prstClr val="black"/>
                </a:solidFill>
                <a:latin typeface="Consolas" panose="020B0609020204030204" pitchFamily="49" charset="0"/>
              </a:rPr>
              <a:t>        cout &lt;&lt; </a:t>
            </a:r>
            <a:r>
              <a:rPr dirty="0" sz="1400" lang="nn-NO">
                <a:solidFill>
                  <a:srgbClr val="A31515"/>
                </a:solidFill>
                <a:latin typeface="Consolas" panose="020B0609020204030204" pitchFamily="49" charset="0"/>
              </a:rPr>
              <a:t>"Student "</a:t>
            </a:r>
            <a:r>
              <a:rPr dirty="0" sz="1400" lang="nn-NO">
                <a:solidFill>
                  <a:prstClr val="black"/>
                </a:solidFill>
                <a:latin typeface="Consolas" panose="020B0609020204030204" pitchFamily="49" charset="0"/>
              </a:rPr>
              <a:t> &lt;&lt; i + 1 &lt;&lt; </a:t>
            </a:r>
            <a:r>
              <a:rPr dirty="0" sz="1400" lang="nn-NO">
                <a:solidFill>
                  <a:srgbClr val="A31515"/>
                </a:solidFill>
                <a:latin typeface="Consolas" panose="020B0609020204030204" pitchFamily="49" charset="0"/>
              </a:rPr>
              <a:t>": "</a:t>
            </a:r>
            <a:r>
              <a:rPr dirty="0" sz="1400" lang="nn-NO">
                <a:solidFill>
                  <a:prstClr val="black"/>
                </a:solidFill>
                <a:latin typeface="Consolas" panose="020B0609020204030204" pitchFamily="49" charset="0"/>
              </a:rPr>
              <a:t> &lt;&lt; m[i] &lt;&lt; endl;</a:t>
            </a:r>
          </a:p>
          <a:p>
            <a:r>
              <a:rPr dirty="0" sz="1400" lang="en-US">
                <a:solidFill>
                  <a:prstClr val="black"/>
                </a:solidFill>
                <a:latin typeface="Consolas" panose="020B0609020204030204" pitchFamily="49" charset="0"/>
              </a:rPr>
              <a:t>    }</a:t>
            </a:r>
          </a:p>
          <a:p>
            <a:r>
              <a:rPr dirty="0" sz="1400" lang="en-US">
                <a:solidFill>
                  <a:prstClr val="black"/>
                </a:solidFill>
                <a:latin typeface="Consolas" panose="020B0609020204030204" pitchFamily="49" charset="0"/>
              </a:rPr>
              <a:t>}</a:t>
            </a:r>
          </a:p>
        </p:txBody>
      </p:sp>
      <p:sp>
        <p:nvSpPr>
          <p:cNvPr id="1048607" name="Rectangle 4"/>
          <p:cNvSpPr/>
          <p:nvPr/>
        </p:nvSpPr>
        <p:spPr>
          <a:xfrm>
            <a:off x="6554243" y="667791"/>
            <a:ext cx="2473891" cy="1691641"/>
          </a:xfrm>
          <a:prstGeom prst="rect"/>
          <a:solidFill>
            <a:schemeClr val="bg1">
              <a:lumMod val="95000"/>
            </a:schemeClr>
          </a:solidFill>
          <a:ln>
            <a:solidFill>
              <a:schemeClr val="tx1"/>
            </a:solidFill>
          </a:ln>
        </p:spPr>
        <p:txBody>
          <a:bodyPr wrap="square">
            <a:spAutoFit/>
          </a:bodyPr>
          <a:p>
            <a:r>
              <a:rPr dirty="0" lang="en-US"/>
              <a:t>Displaying marks:</a:t>
            </a:r>
          </a:p>
          <a:p>
            <a:r>
              <a:rPr dirty="0" lang="en-US"/>
              <a:t>Student 1: 88</a:t>
            </a:r>
          </a:p>
          <a:p>
            <a:r>
              <a:rPr dirty="0" lang="en-US"/>
              <a:t>Student 2: 76</a:t>
            </a:r>
          </a:p>
          <a:p>
            <a:r>
              <a:rPr dirty="0" lang="en-US"/>
              <a:t>Student 3: 90</a:t>
            </a:r>
          </a:p>
          <a:p>
            <a:r>
              <a:rPr dirty="0" lang="en-US"/>
              <a:t>Student 4: 61</a:t>
            </a:r>
          </a:p>
          <a:p>
            <a:r>
              <a:rPr dirty="0" lang="en-US"/>
              <a:t>Student 5: 69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8" name="Title 2"/>
          <p:cNvSpPr>
            <a:spLocks noGrp="1"/>
          </p:cNvSpPr>
          <p:nvPr>
            <p:ph type="title"/>
          </p:nvPr>
        </p:nvSpPr>
        <p:spPr>
          <a:xfrm>
            <a:off x="457200" y="275948"/>
            <a:ext cx="8229600" cy="391843"/>
          </a:xfrm>
        </p:spPr>
        <p:txBody>
          <a:bodyPr/>
          <a:p>
            <a:r>
              <a:rPr dirty="0" sz="2000" lang="en-US"/>
              <a:t>Example 1: Passing One-dimensional Array to a Function</a:t>
            </a:r>
          </a:p>
        </p:txBody>
      </p:sp>
      <p:sp>
        <p:nvSpPr>
          <p:cNvPr id="1048609" name="Rectangle 3"/>
          <p:cNvSpPr/>
          <p:nvPr/>
        </p:nvSpPr>
        <p:spPr>
          <a:xfrm>
            <a:off x="457199" y="1035148"/>
            <a:ext cx="7095995" cy="4561841"/>
          </a:xfrm>
          <a:prstGeom prst="rect"/>
          <a:solidFill>
            <a:srgbClr val="FFFFE7"/>
          </a:solidFill>
          <a:ln>
            <a:solidFill>
              <a:schemeClr val="tx1"/>
            </a:solidFill>
          </a:ln>
        </p:spPr>
        <p:txBody>
          <a:bodyPr wrap="square">
            <a:spAutoFit/>
          </a:bodyPr>
          <a:p>
            <a:r>
              <a:rPr dirty="0" sz="1400" lang="en-US">
                <a:solidFill>
                  <a:srgbClr val="0000FF"/>
                </a:solidFill>
                <a:latin typeface="Consolas" panose="020B0609020204030204" pitchFamily="49" charset="0"/>
              </a:rPr>
              <a:t>#include</a:t>
            </a:r>
            <a:r>
              <a:rPr dirty="0" sz="1400" lang="en-US">
                <a:solidFill>
                  <a:prstClr val="black"/>
                </a:solidFill>
                <a:latin typeface="Consolas" panose="020B0609020204030204" pitchFamily="49" charset="0"/>
              </a:rPr>
              <a:t> </a:t>
            </a:r>
            <a:r>
              <a:rPr dirty="0" sz="1400" lang="en-US">
                <a:solidFill>
                  <a:srgbClr val="A31515"/>
                </a:solidFill>
                <a:latin typeface="Consolas" panose="020B0609020204030204" pitchFamily="49" charset="0"/>
              </a:rPr>
              <a:t>&lt;</a:t>
            </a:r>
            <a:r>
              <a:rPr dirty="0" sz="1400" lang="en-US" err="1">
                <a:solidFill>
                  <a:srgbClr val="A31515"/>
                </a:solidFill>
                <a:latin typeface="Consolas" panose="020B0609020204030204" pitchFamily="49" charset="0"/>
              </a:rPr>
              <a:t>iostream</a:t>
            </a:r>
            <a:r>
              <a:rPr dirty="0" sz="1400" lang="en-US">
                <a:solidFill>
                  <a:srgbClr val="A31515"/>
                </a:solidFill>
                <a:latin typeface="Consolas" panose="020B0609020204030204" pitchFamily="49" charset="0"/>
              </a:rPr>
              <a:t>&gt;</a:t>
            </a:r>
            <a:endParaRPr dirty="0" sz="1400" lang="en-US">
              <a:solidFill>
                <a:prstClr val="black"/>
              </a:solidFill>
              <a:latin typeface="Consolas" panose="020B0609020204030204" pitchFamily="49" charset="0"/>
            </a:endParaRPr>
          </a:p>
          <a:p>
            <a:r>
              <a:rPr dirty="0" sz="1400" lang="en-US">
                <a:solidFill>
                  <a:srgbClr val="0000FF"/>
                </a:solidFill>
                <a:latin typeface="Consolas" panose="020B0609020204030204" pitchFamily="49" charset="0"/>
              </a:rPr>
              <a:t>using</a:t>
            </a:r>
            <a:r>
              <a:rPr dirty="0" sz="1400" lang="en-US">
                <a:solidFill>
                  <a:prstClr val="black"/>
                </a:solidFill>
                <a:latin typeface="Consolas" panose="020B0609020204030204" pitchFamily="49" charset="0"/>
              </a:rPr>
              <a:t> </a:t>
            </a:r>
            <a:r>
              <a:rPr dirty="0" sz="1400" lang="en-US">
                <a:solidFill>
                  <a:srgbClr val="0000FF"/>
                </a:solidFill>
                <a:latin typeface="Consolas" panose="020B0609020204030204" pitchFamily="49" charset="0"/>
              </a:rPr>
              <a:t>namespace</a:t>
            </a:r>
            <a:r>
              <a:rPr dirty="0" sz="1400" lang="en-US">
                <a:solidFill>
                  <a:prstClr val="black"/>
                </a:solidFill>
                <a:latin typeface="Consolas" panose="020B0609020204030204" pitchFamily="49" charset="0"/>
              </a:rPr>
              <a:t> </a:t>
            </a:r>
            <a:r>
              <a:rPr dirty="0" sz="1400" lang="en-US" err="1">
                <a:solidFill>
                  <a:prstClr val="black"/>
                </a:solidFill>
                <a:latin typeface="Consolas" panose="020B0609020204030204" pitchFamily="49" charset="0"/>
              </a:rPr>
              <a:t>std</a:t>
            </a:r>
            <a:r>
              <a:rPr dirty="0" sz="1400" lang="en-US">
                <a:solidFill>
                  <a:prstClr val="black"/>
                </a:solidFill>
                <a:latin typeface="Consolas" panose="020B0609020204030204" pitchFamily="49" charset="0"/>
              </a:rPr>
              <a:t>;</a:t>
            </a:r>
          </a:p>
          <a:p>
            <a:endParaRPr dirty="0" sz="1400" lang="en-US">
              <a:solidFill>
                <a:prstClr val="black"/>
              </a:solidFill>
              <a:latin typeface="Consolas" panose="020B0609020204030204" pitchFamily="49" charset="0"/>
            </a:endParaRPr>
          </a:p>
          <a:p>
            <a:r>
              <a:rPr dirty="0" sz="1400" lang="en-US">
                <a:solidFill>
                  <a:srgbClr val="0000FF"/>
                </a:solidFill>
                <a:latin typeface="Consolas" panose="020B0609020204030204" pitchFamily="49" charset="0"/>
              </a:rPr>
              <a:t>void</a:t>
            </a:r>
            <a:r>
              <a:rPr dirty="0" sz="1400" lang="en-US">
                <a:solidFill>
                  <a:prstClr val="black"/>
                </a:solidFill>
                <a:latin typeface="Consolas" panose="020B0609020204030204" pitchFamily="49" charset="0"/>
              </a:rPr>
              <a:t> display(</a:t>
            </a:r>
            <a:r>
              <a:rPr dirty="0" sz="1400" lang="en-US" err="1">
                <a:solidFill>
                  <a:srgbClr val="0000FF"/>
                </a:solidFill>
                <a:latin typeface="Consolas" panose="020B0609020204030204" pitchFamily="49" charset="0"/>
              </a:rPr>
              <a:t>int</a:t>
            </a:r>
            <a:r>
              <a:rPr dirty="0" sz="1400" lang="en-US">
                <a:solidFill>
                  <a:prstClr val="black"/>
                </a:solidFill>
                <a:latin typeface="Consolas" panose="020B0609020204030204" pitchFamily="49" charset="0"/>
              </a:rPr>
              <a:t> m[5]) {</a:t>
            </a:r>
          </a:p>
          <a:p>
            <a:r>
              <a:rPr dirty="0" sz="1400" lang="en-US">
                <a:solidFill>
                  <a:prstClr val="black"/>
                </a:solidFill>
                <a:latin typeface="Consolas" panose="020B0609020204030204" pitchFamily="49" charset="0"/>
              </a:rPr>
              <a:t>    </a:t>
            </a:r>
            <a:r>
              <a:rPr dirty="0" sz="1400" lang="en-US" err="1">
                <a:solidFill>
                  <a:prstClr val="black"/>
                </a:solidFill>
                <a:latin typeface="Consolas" panose="020B0609020204030204" pitchFamily="49" charset="0"/>
              </a:rPr>
              <a:t>cout</a:t>
            </a:r>
            <a:r>
              <a:rPr dirty="0" sz="1400" lang="en-US">
                <a:solidFill>
                  <a:prstClr val="black"/>
                </a:solidFill>
                <a:latin typeface="Consolas" panose="020B0609020204030204" pitchFamily="49" charset="0"/>
              </a:rPr>
              <a:t> &lt;&lt; </a:t>
            </a:r>
            <a:r>
              <a:rPr dirty="0" sz="1400" lang="en-US">
                <a:solidFill>
                  <a:srgbClr val="A31515"/>
                </a:solidFill>
                <a:latin typeface="Consolas" panose="020B0609020204030204" pitchFamily="49" charset="0"/>
              </a:rPr>
              <a:t>"Displaying marks: "</a:t>
            </a:r>
            <a:r>
              <a:rPr dirty="0" sz="1400" lang="en-US">
                <a:solidFill>
                  <a:prstClr val="black"/>
                </a:solidFill>
                <a:latin typeface="Consolas" panose="020B0609020204030204" pitchFamily="49" charset="0"/>
              </a:rPr>
              <a:t> &lt;&lt; </a:t>
            </a:r>
            <a:r>
              <a:rPr dirty="0" sz="1400" lang="en-US" err="1">
                <a:solidFill>
                  <a:prstClr val="black"/>
                </a:solidFill>
                <a:latin typeface="Consolas" panose="020B0609020204030204" pitchFamily="49" charset="0"/>
              </a:rPr>
              <a:t>endl</a:t>
            </a:r>
            <a:r>
              <a:rPr dirty="0" sz="1400" lang="en-US">
                <a:solidFill>
                  <a:prstClr val="black"/>
                </a:solidFill>
                <a:latin typeface="Consolas" panose="020B0609020204030204" pitchFamily="49" charset="0"/>
              </a:rPr>
              <a:t>;</a:t>
            </a:r>
          </a:p>
          <a:p>
            <a:endParaRPr dirty="0" sz="1400" lang="en-US">
              <a:solidFill>
                <a:prstClr val="black"/>
              </a:solidFill>
              <a:latin typeface="Consolas" panose="020B0609020204030204" pitchFamily="49" charset="0"/>
            </a:endParaRPr>
          </a:p>
          <a:p>
            <a:r>
              <a:rPr dirty="0" sz="1400" lang="en-US">
                <a:solidFill>
                  <a:prstClr val="black"/>
                </a:solidFill>
                <a:latin typeface="Consolas" panose="020B0609020204030204" pitchFamily="49" charset="0"/>
              </a:rPr>
              <a:t>    </a:t>
            </a:r>
            <a:r>
              <a:rPr dirty="0" sz="1400" lang="en-US">
                <a:solidFill>
                  <a:srgbClr val="008000"/>
                </a:solidFill>
                <a:latin typeface="Consolas" panose="020B0609020204030204" pitchFamily="49" charset="0"/>
              </a:rPr>
              <a:t>// display array elements    </a:t>
            </a:r>
            <a:endParaRPr dirty="0" sz="1400" lang="en-US">
              <a:solidFill>
                <a:prstClr val="black"/>
              </a:solidFill>
              <a:latin typeface="Consolas" panose="020B0609020204030204" pitchFamily="49" charset="0"/>
            </a:endParaRPr>
          </a:p>
          <a:p>
            <a:r>
              <a:rPr dirty="0" sz="1400" lang="nn-NO">
                <a:solidFill>
                  <a:prstClr val="black"/>
                </a:solidFill>
                <a:latin typeface="Consolas" panose="020B0609020204030204" pitchFamily="49" charset="0"/>
              </a:rPr>
              <a:t>    </a:t>
            </a:r>
            <a:r>
              <a:rPr dirty="0" sz="1400" lang="nn-NO">
                <a:solidFill>
                  <a:srgbClr val="0000FF"/>
                </a:solidFill>
                <a:latin typeface="Consolas" panose="020B0609020204030204" pitchFamily="49" charset="0"/>
              </a:rPr>
              <a:t>for</a:t>
            </a:r>
            <a:r>
              <a:rPr dirty="0" sz="1400" lang="nn-NO">
                <a:solidFill>
                  <a:prstClr val="black"/>
                </a:solidFill>
                <a:latin typeface="Consolas" panose="020B0609020204030204" pitchFamily="49" charset="0"/>
              </a:rPr>
              <a:t> (</a:t>
            </a:r>
            <a:r>
              <a:rPr dirty="0" sz="1400" lang="nn-NO">
                <a:solidFill>
                  <a:srgbClr val="0000FF"/>
                </a:solidFill>
                <a:latin typeface="Consolas" panose="020B0609020204030204" pitchFamily="49" charset="0"/>
              </a:rPr>
              <a:t>int</a:t>
            </a:r>
            <a:r>
              <a:rPr dirty="0" sz="1400" lang="nn-NO">
                <a:solidFill>
                  <a:prstClr val="black"/>
                </a:solidFill>
                <a:latin typeface="Consolas" panose="020B0609020204030204" pitchFamily="49" charset="0"/>
              </a:rPr>
              <a:t> i = 0; i &lt; 5; ++i) {</a:t>
            </a:r>
          </a:p>
          <a:p>
            <a:r>
              <a:rPr dirty="0" sz="1400" lang="nn-NO">
                <a:solidFill>
                  <a:prstClr val="black"/>
                </a:solidFill>
                <a:latin typeface="Consolas" panose="020B0609020204030204" pitchFamily="49" charset="0"/>
              </a:rPr>
              <a:t>        cout &lt;&lt; </a:t>
            </a:r>
            <a:r>
              <a:rPr dirty="0" sz="1400" lang="nn-NO">
                <a:solidFill>
                  <a:srgbClr val="A31515"/>
                </a:solidFill>
                <a:latin typeface="Consolas" panose="020B0609020204030204" pitchFamily="49" charset="0"/>
              </a:rPr>
              <a:t>"Student "</a:t>
            </a:r>
            <a:r>
              <a:rPr dirty="0" sz="1400" lang="nn-NO">
                <a:solidFill>
                  <a:prstClr val="black"/>
                </a:solidFill>
                <a:latin typeface="Consolas" panose="020B0609020204030204" pitchFamily="49" charset="0"/>
              </a:rPr>
              <a:t> &lt;&lt; i + 1 &lt;&lt; </a:t>
            </a:r>
            <a:r>
              <a:rPr dirty="0" sz="1400" lang="nn-NO">
                <a:solidFill>
                  <a:srgbClr val="A31515"/>
                </a:solidFill>
                <a:latin typeface="Consolas" panose="020B0609020204030204" pitchFamily="49" charset="0"/>
              </a:rPr>
              <a:t>": "</a:t>
            </a:r>
            <a:r>
              <a:rPr dirty="0" sz="1400" lang="nn-NO">
                <a:solidFill>
                  <a:prstClr val="black"/>
                </a:solidFill>
                <a:latin typeface="Consolas" panose="020B0609020204030204" pitchFamily="49" charset="0"/>
              </a:rPr>
              <a:t> &lt;&lt; m[i] &lt;&lt; endl;</a:t>
            </a:r>
          </a:p>
          <a:p>
            <a:r>
              <a:rPr dirty="0" sz="1400" lang="en-US">
                <a:solidFill>
                  <a:prstClr val="black"/>
                </a:solidFill>
                <a:latin typeface="Consolas" panose="020B0609020204030204" pitchFamily="49" charset="0"/>
              </a:rPr>
              <a:t>    }</a:t>
            </a:r>
          </a:p>
          <a:p>
            <a:r>
              <a:rPr dirty="0" sz="1400" lang="en-US">
                <a:solidFill>
                  <a:prstClr val="black"/>
                </a:solidFill>
                <a:latin typeface="Consolas" panose="020B0609020204030204" pitchFamily="49" charset="0"/>
              </a:rPr>
              <a:t>}</a:t>
            </a:r>
          </a:p>
          <a:p>
            <a:endParaRPr dirty="0" sz="1400" lang="en-US">
              <a:solidFill>
                <a:prstClr val="black"/>
              </a:solidFill>
              <a:latin typeface="Consolas" panose="020B0609020204030204" pitchFamily="49" charset="0"/>
            </a:endParaRPr>
          </a:p>
          <a:p>
            <a:r>
              <a:rPr dirty="0" sz="1400" lang="en-US">
                <a:solidFill>
                  <a:srgbClr val="0000FF"/>
                </a:solidFill>
                <a:latin typeface="Consolas" panose="020B0609020204030204" pitchFamily="49" charset="0"/>
              </a:rPr>
              <a:t>void</a:t>
            </a:r>
            <a:r>
              <a:rPr dirty="0" sz="1400" lang="en-US">
                <a:solidFill>
                  <a:prstClr val="black"/>
                </a:solidFill>
                <a:latin typeface="Consolas" panose="020B0609020204030204" pitchFamily="49" charset="0"/>
              </a:rPr>
              <a:t> main() {</a:t>
            </a:r>
          </a:p>
          <a:p>
            <a:endParaRPr dirty="0" sz="1400" lang="en-US">
              <a:solidFill>
                <a:prstClr val="black"/>
              </a:solidFill>
              <a:latin typeface="Consolas" panose="020B0609020204030204" pitchFamily="49" charset="0"/>
            </a:endParaRPr>
          </a:p>
          <a:p>
            <a:r>
              <a:rPr dirty="0" sz="1400" lang="en-US">
                <a:solidFill>
                  <a:prstClr val="black"/>
                </a:solidFill>
                <a:latin typeface="Consolas" panose="020B0609020204030204" pitchFamily="49" charset="0"/>
              </a:rPr>
              <a:t>    </a:t>
            </a:r>
            <a:r>
              <a:rPr dirty="0" sz="1400" lang="en-US">
                <a:solidFill>
                  <a:srgbClr val="008000"/>
                </a:solidFill>
                <a:latin typeface="Consolas" panose="020B0609020204030204" pitchFamily="49" charset="0"/>
              </a:rPr>
              <a:t>// declare and initialize an array</a:t>
            </a:r>
            <a:endParaRPr dirty="0" sz="1400" lang="en-US">
              <a:solidFill>
                <a:prstClr val="black"/>
              </a:solidFill>
              <a:latin typeface="Consolas" panose="020B0609020204030204" pitchFamily="49" charset="0"/>
            </a:endParaRPr>
          </a:p>
          <a:p>
            <a:r>
              <a:rPr dirty="0" sz="1400" lang="en-US">
                <a:solidFill>
                  <a:prstClr val="black"/>
                </a:solidFill>
                <a:latin typeface="Consolas" panose="020B0609020204030204" pitchFamily="49" charset="0"/>
              </a:rPr>
              <a:t>    </a:t>
            </a:r>
            <a:r>
              <a:rPr dirty="0" sz="1400" lang="en-US" err="1">
                <a:solidFill>
                  <a:srgbClr val="0000FF"/>
                </a:solidFill>
                <a:latin typeface="Consolas" panose="020B0609020204030204" pitchFamily="49" charset="0"/>
              </a:rPr>
              <a:t>int</a:t>
            </a:r>
            <a:r>
              <a:rPr dirty="0" sz="1400" lang="en-US">
                <a:solidFill>
                  <a:prstClr val="black"/>
                </a:solidFill>
                <a:latin typeface="Consolas" panose="020B0609020204030204" pitchFamily="49" charset="0"/>
              </a:rPr>
              <a:t> marks[5] = {88, 76, 90, 61, 69};</a:t>
            </a:r>
          </a:p>
          <a:p>
            <a:r>
              <a:rPr dirty="0" sz="1400" lang="en-US">
                <a:solidFill>
                  <a:prstClr val="black"/>
                </a:solidFill>
                <a:latin typeface="Consolas" panose="020B0609020204030204" pitchFamily="49" charset="0"/>
              </a:rPr>
              <a:t>    </a:t>
            </a:r>
          </a:p>
          <a:p>
            <a:r>
              <a:rPr dirty="0" sz="1400" lang="en-US">
                <a:solidFill>
                  <a:prstClr val="black"/>
                </a:solidFill>
                <a:latin typeface="Consolas" panose="020B0609020204030204" pitchFamily="49" charset="0"/>
              </a:rPr>
              <a:t>    </a:t>
            </a:r>
            <a:r>
              <a:rPr dirty="0" sz="1400" lang="en-US">
                <a:solidFill>
                  <a:srgbClr val="008000"/>
                </a:solidFill>
                <a:latin typeface="Consolas" panose="020B0609020204030204" pitchFamily="49" charset="0"/>
              </a:rPr>
              <a:t>// call display function</a:t>
            </a:r>
            <a:endParaRPr dirty="0" sz="1400" lang="en-US">
              <a:solidFill>
                <a:prstClr val="black"/>
              </a:solidFill>
              <a:latin typeface="Consolas" panose="020B0609020204030204" pitchFamily="49" charset="0"/>
            </a:endParaRPr>
          </a:p>
          <a:p>
            <a:r>
              <a:rPr dirty="0" sz="1400" lang="en-US">
                <a:solidFill>
                  <a:prstClr val="black"/>
                </a:solidFill>
                <a:latin typeface="Consolas" panose="020B0609020204030204" pitchFamily="49" charset="0"/>
              </a:rPr>
              <a:t>    </a:t>
            </a:r>
            <a:r>
              <a:rPr dirty="0" sz="1400" lang="en-US">
                <a:solidFill>
                  <a:srgbClr val="008000"/>
                </a:solidFill>
                <a:latin typeface="Consolas" panose="020B0609020204030204" pitchFamily="49" charset="0"/>
              </a:rPr>
              <a:t>// pass array as argument</a:t>
            </a:r>
            <a:endParaRPr dirty="0" sz="1400" lang="en-US">
              <a:solidFill>
                <a:prstClr val="black"/>
              </a:solidFill>
              <a:latin typeface="Consolas" panose="020B0609020204030204" pitchFamily="49" charset="0"/>
            </a:endParaRPr>
          </a:p>
          <a:p>
            <a:r>
              <a:rPr dirty="0" sz="1400" lang="en-US">
                <a:solidFill>
                  <a:prstClr val="black"/>
                </a:solidFill>
                <a:latin typeface="Consolas" panose="020B0609020204030204" pitchFamily="49" charset="0"/>
              </a:rPr>
              <a:t>    </a:t>
            </a:r>
            <a:r>
              <a:rPr b="1" dirty="0" sz="1400" lang="en-US">
                <a:solidFill>
                  <a:prstClr val="black"/>
                </a:solidFill>
                <a:latin typeface="Consolas" panose="020B0609020204030204" pitchFamily="49" charset="0"/>
              </a:rPr>
              <a:t>display(marks);</a:t>
            </a:r>
          </a:p>
          <a:p>
            <a:r>
              <a:rPr dirty="0" sz="1400" lang="en-US">
                <a:solidFill>
                  <a:prstClr val="black"/>
                </a:solidFill>
                <a:latin typeface="Consolas" panose="020B0609020204030204" pitchFamily="49" charset="0"/>
              </a:rPr>
              <a:t>  system(</a:t>
            </a:r>
            <a:r>
              <a:rPr dirty="0" sz="1400" lang="en-US">
                <a:solidFill>
                  <a:srgbClr val="A31515"/>
                </a:solidFill>
                <a:latin typeface="Consolas" panose="020B0609020204030204" pitchFamily="49" charset="0"/>
              </a:rPr>
              <a:t>"pause"</a:t>
            </a:r>
            <a:r>
              <a:rPr dirty="0" sz="1400" lang="en-US">
                <a:solidFill>
                  <a:prstClr val="black"/>
                </a:solidFill>
                <a:latin typeface="Consolas" panose="020B0609020204030204" pitchFamily="49" charset="0"/>
              </a:rPr>
              <a:t>);</a:t>
            </a:r>
          </a:p>
          <a:p>
            <a:r>
              <a:rPr dirty="0" sz="1400" lang="en-US">
                <a:solidFill>
                  <a:prstClr val="black"/>
                </a:solidFill>
                <a:latin typeface="Consolas" panose="020B0609020204030204" pitchFamily="49" charset="0"/>
              </a:rPr>
              <a:t>}</a:t>
            </a:r>
          </a:p>
        </p:txBody>
      </p:sp>
      <p:sp>
        <p:nvSpPr>
          <p:cNvPr id="1048610" name="Rectangle 10"/>
          <p:cNvSpPr/>
          <p:nvPr/>
        </p:nvSpPr>
        <p:spPr>
          <a:xfrm>
            <a:off x="7500679" y="2372013"/>
            <a:ext cx="843281" cy="358140"/>
          </a:xfrm>
          <a:prstGeom prst="rect"/>
        </p:spPr>
        <p:txBody>
          <a:bodyPr wrap="none">
            <a:spAutoFit/>
          </a:bodyPr>
          <a:p>
            <a:r>
              <a:rPr dirty="0" lang="en-US"/>
              <a:t>output</a:t>
            </a:r>
          </a:p>
        </p:txBody>
      </p:sp>
      <p:sp>
        <p:nvSpPr>
          <p:cNvPr id="1048611" name="Rectangle 6"/>
          <p:cNvSpPr/>
          <p:nvPr/>
        </p:nvSpPr>
        <p:spPr>
          <a:xfrm>
            <a:off x="4496844" y="4126339"/>
            <a:ext cx="4456134" cy="1691640"/>
          </a:xfrm>
          <a:prstGeom prst="rect"/>
          <a:solidFill>
            <a:schemeClr val="bg1">
              <a:lumMod val="95000"/>
            </a:schemeClr>
          </a:solidFill>
          <a:ln>
            <a:solidFill>
              <a:schemeClr val="tx1"/>
            </a:solidFill>
          </a:ln>
        </p:spPr>
        <p:txBody>
          <a:bodyPr wrap="square">
            <a:spAutoFit/>
          </a:bodyPr>
          <a:p>
            <a:pPr algn="just"/>
            <a:r>
              <a:rPr dirty="0" lang="en-US"/>
              <a:t>The function parameter </a:t>
            </a:r>
            <a:r>
              <a:rPr dirty="0" lang="en-US" err="1"/>
              <a:t>int</a:t>
            </a:r>
            <a:r>
              <a:rPr dirty="0" lang="en-US"/>
              <a:t> m[5] converts to </a:t>
            </a:r>
            <a:r>
              <a:rPr dirty="0" lang="en-US" err="1"/>
              <a:t>int</a:t>
            </a:r>
            <a:r>
              <a:rPr dirty="0" lang="en-US"/>
              <a:t>* m;. This points to the same address pointed by the array marks. This means that when we </a:t>
            </a:r>
            <a:r>
              <a:rPr b="1" dirty="0" lang="en-US" u="sng">
                <a:solidFill>
                  <a:srgbClr val="FF0000"/>
                </a:solidFill>
              </a:rPr>
              <a:t>manipulate</a:t>
            </a:r>
            <a:r>
              <a:rPr dirty="0" lang="en-US"/>
              <a:t> m[5] in the function body, we are actually </a:t>
            </a:r>
            <a:r>
              <a:rPr b="1" dirty="0" lang="en-US" u="sng">
                <a:solidFill>
                  <a:srgbClr val="FF0000"/>
                </a:solidFill>
              </a:rPr>
              <a:t>manipulating</a:t>
            </a:r>
            <a:r>
              <a:rPr dirty="0" lang="en-US"/>
              <a:t> the </a:t>
            </a:r>
            <a:r>
              <a:rPr b="1" dirty="0" lang="en-US" u="sng">
                <a:solidFill>
                  <a:srgbClr val="FF0000"/>
                </a:solidFill>
              </a:rPr>
              <a:t>original</a:t>
            </a:r>
            <a:r>
              <a:rPr dirty="0" lang="en-US"/>
              <a:t> array marks.</a:t>
            </a:r>
          </a:p>
        </p:txBody>
      </p:sp>
      <p:sp>
        <p:nvSpPr>
          <p:cNvPr id="1048612" name="Rectangle 14"/>
          <p:cNvSpPr/>
          <p:nvPr/>
        </p:nvSpPr>
        <p:spPr>
          <a:xfrm>
            <a:off x="457199" y="1673790"/>
            <a:ext cx="7095995" cy="1717041"/>
          </a:xfrm>
          <a:prstGeom prst="rect"/>
          <a:solidFill>
            <a:srgbClr val="FFFFD9"/>
          </a:solidFill>
          <a:ln>
            <a:solidFill>
              <a:schemeClr val="tx1"/>
            </a:solidFill>
          </a:ln>
        </p:spPr>
        <p:txBody>
          <a:bodyPr wrap="square">
            <a:spAutoFit/>
          </a:bodyPr>
          <a:p>
            <a:r>
              <a:rPr dirty="0" sz="1400" lang="en-US">
                <a:solidFill>
                  <a:srgbClr val="0000FF"/>
                </a:solidFill>
                <a:latin typeface="Consolas" panose="020B0609020204030204" pitchFamily="49" charset="0"/>
              </a:rPr>
              <a:t>void</a:t>
            </a:r>
            <a:r>
              <a:rPr dirty="0" sz="1400" lang="en-US">
                <a:solidFill>
                  <a:prstClr val="black"/>
                </a:solidFill>
                <a:latin typeface="Consolas" panose="020B0609020204030204" pitchFamily="49" charset="0"/>
              </a:rPr>
              <a:t> display(</a:t>
            </a:r>
            <a:r>
              <a:rPr dirty="0" sz="1400" lang="en-US" err="1">
                <a:solidFill>
                  <a:srgbClr val="0000FF"/>
                </a:solidFill>
                <a:latin typeface="Consolas" panose="020B0609020204030204" pitchFamily="49" charset="0"/>
              </a:rPr>
              <a:t>int</a:t>
            </a:r>
            <a:r>
              <a:rPr dirty="0" sz="1400" lang="en-US">
                <a:solidFill>
                  <a:prstClr val="black"/>
                </a:solidFill>
                <a:latin typeface="Consolas" panose="020B0609020204030204" pitchFamily="49" charset="0"/>
              </a:rPr>
              <a:t> </a:t>
            </a:r>
            <a:r>
              <a:rPr b="1" dirty="0" sz="1400" lang="en-US">
                <a:solidFill>
                  <a:prstClr val="black"/>
                </a:solidFill>
                <a:latin typeface="Consolas" panose="020B0609020204030204" pitchFamily="49" charset="0"/>
              </a:rPr>
              <a:t>m[5]</a:t>
            </a:r>
            <a:r>
              <a:rPr dirty="0" sz="1400" lang="en-US">
                <a:solidFill>
                  <a:prstClr val="black"/>
                </a:solidFill>
                <a:latin typeface="Consolas" panose="020B0609020204030204" pitchFamily="49" charset="0"/>
              </a:rPr>
              <a:t>) {</a:t>
            </a:r>
          </a:p>
          <a:p>
            <a:r>
              <a:rPr dirty="0" sz="1400" lang="en-US">
                <a:solidFill>
                  <a:prstClr val="black"/>
                </a:solidFill>
                <a:latin typeface="Consolas" panose="020B0609020204030204" pitchFamily="49" charset="0"/>
              </a:rPr>
              <a:t>    </a:t>
            </a:r>
            <a:r>
              <a:rPr dirty="0" sz="1400" lang="en-US" err="1">
                <a:solidFill>
                  <a:prstClr val="black"/>
                </a:solidFill>
                <a:latin typeface="Consolas" panose="020B0609020204030204" pitchFamily="49" charset="0"/>
              </a:rPr>
              <a:t>cout</a:t>
            </a:r>
            <a:r>
              <a:rPr dirty="0" sz="1400" lang="en-US">
                <a:solidFill>
                  <a:prstClr val="black"/>
                </a:solidFill>
                <a:latin typeface="Consolas" panose="020B0609020204030204" pitchFamily="49" charset="0"/>
              </a:rPr>
              <a:t> &lt;&lt; </a:t>
            </a:r>
            <a:r>
              <a:rPr dirty="0" sz="1400" lang="en-US">
                <a:solidFill>
                  <a:srgbClr val="A31515"/>
                </a:solidFill>
                <a:latin typeface="Consolas" panose="020B0609020204030204" pitchFamily="49" charset="0"/>
              </a:rPr>
              <a:t>"Displaying marks: "</a:t>
            </a:r>
            <a:r>
              <a:rPr dirty="0" sz="1400" lang="en-US">
                <a:solidFill>
                  <a:prstClr val="black"/>
                </a:solidFill>
                <a:latin typeface="Consolas" panose="020B0609020204030204" pitchFamily="49" charset="0"/>
              </a:rPr>
              <a:t> &lt;&lt; </a:t>
            </a:r>
            <a:r>
              <a:rPr dirty="0" sz="1400" lang="en-US" err="1">
                <a:solidFill>
                  <a:prstClr val="black"/>
                </a:solidFill>
                <a:latin typeface="Consolas" panose="020B0609020204030204" pitchFamily="49" charset="0"/>
              </a:rPr>
              <a:t>endl</a:t>
            </a:r>
            <a:r>
              <a:rPr dirty="0" sz="1400" lang="en-US">
                <a:solidFill>
                  <a:prstClr val="black"/>
                </a:solidFill>
                <a:latin typeface="Consolas" panose="020B0609020204030204" pitchFamily="49" charset="0"/>
              </a:rPr>
              <a:t>;</a:t>
            </a:r>
          </a:p>
          <a:p>
            <a:endParaRPr dirty="0" sz="1400" lang="en-US">
              <a:solidFill>
                <a:prstClr val="black"/>
              </a:solidFill>
              <a:latin typeface="Consolas" panose="020B0609020204030204" pitchFamily="49" charset="0"/>
            </a:endParaRPr>
          </a:p>
          <a:p>
            <a:r>
              <a:rPr dirty="0" sz="1400" lang="en-US">
                <a:solidFill>
                  <a:prstClr val="black"/>
                </a:solidFill>
                <a:latin typeface="Consolas" panose="020B0609020204030204" pitchFamily="49" charset="0"/>
              </a:rPr>
              <a:t>    </a:t>
            </a:r>
            <a:r>
              <a:rPr dirty="0" sz="1400" lang="en-US">
                <a:solidFill>
                  <a:srgbClr val="008000"/>
                </a:solidFill>
                <a:latin typeface="Consolas" panose="020B0609020204030204" pitchFamily="49" charset="0"/>
              </a:rPr>
              <a:t>// display array elements    </a:t>
            </a:r>
            <a:endParaRPr dirty="0" sz="1400" lang="en-US">
              <a:solidFill>
                <a:prstClr val="black"/>
              </a:solidFill>
              <a:latin typeface="Consolas" panose="020B0609020204030204" pitchFamily="49" charset="0"/>
            </a:endParaRPr>
          </a:p>
          <a:p>
            <a:r>
              <a:rPr dirty="0" sz="1400" lang="nn-NO">
                <a:solidFill>
                  <a:prstClr val="black"/>
                </a:solidFill>
                <a:latin typeface="Consolas" panose="020B0609020204030204" pitchFamily="49" charset="0"/>
              </a:rPr>
              <a:t>    </a:t>
            </a:r>
            <a:r>
              <a:rPr dirty="0" sz="1400" lang="nn-NO">
                <a:solidFill>
                  <a:srgbClr val="0000FF"/>
                </a:solidFill>
                <a:latin typeface="Consolas" panose="020B0609020204030204" pitchFamily="49" charset="0"/>
              </a:rPr>
              <a:t>for</a:t>
            </a:r>
            <a:r>
              <a:rPr dirty="0" sz="1400" lang="nn-NO">
                <a:solidFill>
                  <a:prstClr val="black"/>
                </a:solidFill>
                <a:latin typeface="Consolas" panose="020B0609020204030204" pitchFamily="49" charset="0"/>
              </a:rPr>
              <a:t> (</a:t>
            </a:r>
            <a:r>
              <a:rPr dirty="0" sz="1400" lang="nn-NO">
                <a:solidFill>
                  <a:srgbClr val="0000FF"/>
                </a:solidFill>
                <a:latin typeface="Consolas" panose="020B0609020204030204" pitchFamily="49" charset="0"/>
              </a:rPr>
              <a:t>int</a:t>
            </a:r>
            <a:r>
              <a:rPr dirty="0" sz="1400" lang="nn-NO">
                <a:solidFill>
                  <a:prstClr val="black"/>
                </a:solidFill>
                <a:latin typeface="Consolas" panose="020B0609020204030204" pitchFamily="49" charset="0"/>
              </a:rPr>
              <a:t> i = 0; i &lt; 5; ++i) {</a:t>
            </a:r>
          </a:p>
          <a:p>
            <a:r>
              <a:rPr dirty="0" sz="1400" lang="nn-NO">
                <a:solidFill>
                  <a:prstClr val="black"/>
                </a:solidFill>
                <a:latin typeface="Consolas" panose="020B0609020204030204" pitchFamily="49" charset="0"/>
              </a:rPr>
              <a:t>        cout &lt;&lt; </a:t>
            </a:r>
            <a:r>
              <a:rPr dirty="0" sz="1400" lang="nn-NO">
                <a:solidFill>
                  <a:srgbClr val="A31515"/>
                </a:solidFill>
                <a:latin typeface="Consolas" panose="020B0609020204030204" pitchFamily="49" charset="0"/>
              </a:rPr>
              <a:t>"Student "</a:t>
            </a:r>
            <a:r>
              <a:rPr dirty="0" sz="1400" lang="nn-NO">
                <a:solidFill>
                  <a:prstClr val="black"/>
                </a:solidFill>
                <a:latin typeface="Consolas" panose="020B0609020204030204" pitchFamily="49" charset="0"/>
              </a:rPr>
              <a:t> &lt;&lt; i + 1 &lt;&lt; </a:t>
            </a:r>
            <a:r>
              <a:rPr dirty="0" sz="1400" lang="nn-NO">
                <a:solidFill>
                  <a:srgbClr val="A31515"/>
                </a:solidFill>
                <a:latin typeface="Consolas" panose="020B0609020204030204" pitchFamily="49" charset="0"/>
              </a:rPr>
              <a:t>": "</a:t>
            </a:r>
            <a:r>
              <a:rPr dirty="0" sz="1400" lang="nn-NO">
                <a:solidFill>
                  <a:prstClr val="black"/>
                </a:solidFill>
                <a:latin typeface="Consolas" panose="020B0609020204030204" pitchFamily="49" charset="0"/>
              </a:rPr>
              <a:t> &lt;&lt; m[i] &lt;&lt; endl;</a:t>
            </a:r>
          </a:p>
          <a:p>
            <a:r>
              <a:rPr dirty="0" sz="1400" lang="en-US">
                <a:solidFill>
                  <a:prstClr val="black"/>
                </a:solidFill>
                <a:latin typeface="Consolas" panose="020B0609020204030204" pitchFamily="49" charset="0"/>
              </a:rPr>
              <a:t>    }</a:t>
            </a:r>
          </a:p>
          <a:p>
            <a:r>
              <a:rPr dirty="0" sz="1400" lang="en-US">
                <a:solidFill>
                  <a:prstClr val="black"/>
                </a:solidFill>
                <a:latin typeface="Consolas" panose="020B0609020204030204" pitchFamily="49" charset="0"/>
              </a:rPr>
              <a:t>}</a:t>
            </a:r>
          </a:p>
        </p:txBody>
      </p:sp>
      <p:sp>
        <p:nvSpPr>
          <p:cNvPr id="1048613" name="Rectangle 4"/>
          <p:cNvSpPr/>
          <p:nvPr/>
        </p:nvSpPr>
        <p:spPr>
          <a:xfrm>
            <a:off x="6554243" y="667791"/>
            <a:ext cx="2473891" cy="1691641"/>
          </a:xfrm>
          <a:prstGeom prst="rect"/>
          <a:solidFill>
            <a:schemeClr val="bg1">
              <a:lumMod val="95000"/>
            </a:schemeClr>
          </a:solidFill>
          <a:ln>
            <a:solidFill>
              <a:schemeClr val="tx1"/>
            </a:solidFill>
          </a:ln>
        </p:spPr>
        <p:txBody>
          <a:bodyPr wrap="square">
            <a:spAutoFit/>
          </a:bodyPr>
          <a:p>
            <a:r>
              <a:rPr dirty="0" lang="en-US"/>
              <a:t>Displaying marks:</a:t>
            </a:r>
          </a:p>
          <a:p>
            <a:r>
              <a:rPr dirty="0" lang="en-US"/>
              <a:t>Student 1: 88</a:t>
            </a:r>
          </a:p>
          <a:p>
            <a:r>
              <a:rPr dirty="0" lang="en-US"/>
              <a:t>Student 2: 76</a:t>
            </a:r>
          </a:p>
          <a:p>
            <a:r>
              <a:rPr dirty="0" lang="en-US"/>
              <a:t>Student 3: 90</a:t>
            </a:r>
          </a:p>
          <a:p>
            <a:r>
              <a:rPr dirty="0" lang="en-US"/>
              <a:t>Student 4: 61</a:t>
            </a:r>
          </a:p>
          <a:p>
            <a:r>
              <a:rPr dirty="0" lang="en-US"/>
              <a:t>Student 5: 69</a:t>
            </a:r>
          </a:p>
        </p:txBody>
      </p:sp>
      <p:cxnSp>
        <p:nvCxnSpPr>
          <p:cNvPr id="3145729" name="Straight Arrow Connector 11"/>
          <p:cNvCxnSpPr>
            <a:cxnSpLocks/>
            <a:stCxn id="1048611" idx="0"/>
          </p:cNvCxnSpPr>
          <p:nvPr/>
        </p:nvCxnSpPr>
        <p:spPr bwMode="auto">
          <a:xfrm flipH="1" flipV="1">
            <a:off x="2555311" y="1866379"/>
            <a:ext cx="4169600" cy="2259960"/>
          </a:xfrm>
          <a:prstGeom prst="straightConnector1"/>
          <a:solidFill>
            <a:schemeClr val="accent1"/>
          </a:solidFill>
          <a:ln w="9525" cap="flat" cmpd="sng" algn="ctr">
            <a:solidFill>
              <a:schemeClr val="tx1"/>
            </a:solidFill>
            <a:prstDash val="solid"/>
            <a:round/>
            <a:headEnd type="none" w="med" len="med"/>
            <a:tailEnd type="triangle"/>
          </a:ln>
          <a:effec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4" name="Title 2"/>
          <p:cNvSpPr>
            <a:spLocks noGrp="1"/>
          </p:cNvSpPr>
          <p:nvPr>
            <p:ph type="title"/>
          </p:nvPr>
        </p:nvSpPr>
        <p:spPr/>
        <p:txBody>
          <a:bodyPr/>
          <a:p>
            <a:r>
              <a:rPr dirty="0" sz="2000" lang="en-US"/>
              <a:t>Example 2: Passing One-dimensional Array to a Function</a:t>
            </a:r>
          </a:p>
        </p:txBody>
      </p:sp>
      <p:sp>
        <p:nvSpPr>
          <p:cNvPr id="1048615" name="Rectangle 3"/>
          <p:cNvSpPr/>
          <p:nvPr/>
        </p:nvSpPr>
        <p:spPr>
          <a:xfrm>
            <a:off x="457199" y="1161535"/>
            <a:ext cx="5379929" cy="4765040"/>
          </a:xfrm>
          <a:prstGeom prst="rect"/>
          <a:solidFill>
            <a:srgbClr val="FFFFE7"/>
          </a:solidFill>
          <a:ln>
            <a:solidFill>
              <a:schemeClr val="tx1"/>
            </a:solidFill>
          </a:ln>
        </p:spPr>
        <p:txBody>
          <a:bodyPr wrap="square">
            <a:spAutoFit/>
          </a:bodyPr>
          <a:p>
            <a:r>
              <a:rPr dirty="0" sz="1400" lang="en-US">
                <a:solidFill>
                  <a:srgbClr val="0000FF"/>
                </a:solidFill>
                <a:latin typeface="Consolas" panose="020B0609020204030204" pitchFamily="49" charset="0"/>
              </a:rPr>
              <a:t>using</a:t>
            </a:r>
            <a:r>
              <a:rPr dirty="0" sz="1400" lang="en-US">
                <a:solidFill>
                  <a:prstClr val="black"/>
                </a:solidFill>
                <a:latin typeface="Consolas" panose="020B0609020204030204" pitchFamily="49" charset="0"/>
              </a:rPr>
              <a:t> </a:t>
            </a:r>
            <a:r>
              <a:rPr dirty="0" sz="1400" lang="en-US">
                <a:solidFill>
                  <a:srgbClr val="0000FF"/>
                </a:solidFill>
                <a:latin typeface="Consolas" panose="020B0609020204030204" pitchFamily="49" charset="0"/>
              </a:rPr>
              <a:t>namespace</a:t>
            </a:r>
            <a:r>
              <a:rPr dirty="0" sz="1400" lang="en-US">
                <a:solidFill>
                  <a:prstClr val="black"/>
                </a:solidFill>
                <a:latin typeface="Consolas" panose="020B0609020204030204" pitchFamily="49" charset="0"/>
              </a:rPr>
              <a:t> </a:t>
            </a:r>
            <a:r>
              <a:rPr dirty="0" sz="1400" lang="en-US" err="1">
                <a:solidFill>
                  <a:prstClr val="black"/>
                </a:solidFill>
                <a:latin typeface="Consolas" panose="020B0609020204030204" pitchFamily="49" charset="0"/>
              </a:rPr>
              <a:t>std</a:t>
            </a:r>
            <a:r>
              <a:rPr dirty="0" sz="1400" lang="en-US">
                <a:solidFill>
                  <a:prstClr val="black"/>
                </a:solidFill>
                <a:latin typeface="Consolas" panose="020B0609020204030204" pitchFamily="49" charset="0"/>
              </a:rPr>
              <a:t>;</a:t>
            </a:r>
          </a:p>
          <a:p>
            <a:endParaRPr dirty="0" sz="1400" lang="en-US">
              <a:solidFill>
                <a:prstClr val="black"/>
              </a:solidFill>
              <a:latin typeface="Consolas" panose="020B0609020204030204" pitchFamily="49" charset="0"/>
            </a:endParaRPr>
          </a:p>
          <a:p>
            <a:r>
              <a:rPr dirty="0" sz="1400" lang="en-US">
                <a:solidFill>
                  <a:srgbClr val="0000FF"/>
                </a:solidFill>
                <a:latin typeface="Consolas" panose="020B0609020204030204" pitchFamily="49" charset="0"/>
              </a:rPr>
              <a:t>void</a:t>
            </a:r>
            <a:r>
              <a:rPr dirty="0" sz="1400" lang="en-US">
                <a:solidFill>
                  <a:prstClr val="black"/>
                </a:solidFill>
                <a:latin typeface="Consolas" panose="020B0609020204030204" pitchFamily="49" charset="0"/>
              </a:rPr>
              <a:t> </a:t>
            </a:r>
            <a:r>
              <a:rPr dirty="0" sz="1400" lang="en-US" err="1">
                <a:solidFill>
                  <a:prstClr val="black"/>
                </a:solidFill>
                <a:latin typeface="Consolas" panose="020B0609020204030204" pitchFamily="49" charset="0"/>
              </a:rPr>
              <a:t>init</a:t>
            </a:r>
            <a:r>
              <a:rPr dirty="0" sz="1400" lang="en-US">
                <a:solidFill>
                  <a:prstClr val="black"/>
                </a:solidFill>
                <a:latin typeface="Consolas" panose="020B0609020204030204" pitchFamily="49" charset="0"/>
              </a:rPr>
              <a:t>(</a:t>
            </a:r>
            <a:r>
              <a:rPr dirty="0" sz="1400" lang="en-US" err="1">
                <a:solidFill>
                  <a:srgbClr val="0000FF"/>
                </a:solidFill>
                <a:latin typeface="Consolas" panose="020B0609020204030204" pitchFamily="49" charset="0"/>
              </a:rPr>
              <a:t>int</a:t>
            </a:r>
            <a:r>
              <a:rPr dirty="0" sz="1400" lang="en-US">
                <a:solidFill>
                  <a:prstClr val="black"/>
                </a:solidFill>
                <a:latin typeface="Consolas" panose="020B0609020204030204" pitchFamily="49" charset="0"/>
              </a:rPr>
              <a:t> m[5]) {</a:t>
            </a:r>
          </a:p>
          <a:p>
            <a:r>
              <a:rPr dirty="0" sz="1400" lang="en-US">
                <a:solidFill>
                  <a:prstClr val="black"/>
                </a:solidFill>
                <a:latin typeface="Consolas" panose="020B0609020204030204" pitchFamily="49" charset="0"/>
              </a:rPr>
              <a:t>    </a:t>
            </a:r>
            <a:r>
              <a:rPr dirty="0" sz="1400" lang="en-US">
                <a:solidFill>
                  <a:srgbClr val="008000"/>
                </a:solidFill>
                <a:latin typeface="Consolas" panose="020B0609020204030204" pitchFamily="49" charset="0"/>
              </a:rPr>
              <a:t>// </a:t>
            </a:r>
            <a:r>
              <a:rPr dirty="0" sz="1400" lang="en-US" err="1">
                <a:solidFill>
                  <a:srgbClr val="008000"/>
                </a:solidFill>
                <a:latin typeface="Consolas" panose="020B0609020204030204" pitchFamily="49" charset="0"/>
              </a:rPr>
              <a:t>initilize</a:t>
            </a:r>
            <a:r>
              <a:rPr dirty="0" sz="1400" lang="en-US">
                <a:solidFill>
                  <a:srgbClr val="008000"/>
                </a:solidFill>
                <a:latin typeface="Consolas" panose="020B0609020204030204" pitchFamily="49" charset="0"/>
              </a:rPr>
              <a:t> array elements    </a:t>
            </a:r>
            <a:endParaRPr dirty="0" sz="1400" lang="en-US">
              <a:solidFill>
                <a:prstClr val="black"/>
              </a:solidFill>
              <a:latin typeface="Consolas" panose="020B0609020204030204" pitchFamily="49" charset="0"/>
            </a:endParaRPr>
          </a:p>
          <a:p>
            <a:r>
              <a:rPr dirty="0" sz="1400" lang="nn-NO">
                <a:solidFill>
                  <a:prstClr val="black"/>
                </a:solidFill>
                <a:latin typeface="Consolas" panose="020B0609020204030204" pitchFamily="49" charset="0"/>
              </a:rPr>
              <a:t>    </a:t>
            </a:r>
            <a:r>
              <a:rPr dirty="0" sz="1400" lang="nn-NO">
                <a:solidFill>
                  <a:srgbClr val="0000FF"/>
                </a:solidFill>
                <a:latin typeface="Consolas" panose="020B0609020204030204" pitchFamily="49" charset="0"/>
              </a:rPr>
              <a:t>for</a:t>
            </a:r>
            <a:r>
              <a:rPr dirty="0" sz="1400" lang="nn-NO">
                <a:solidFill>
                  <a:prstClr val="black"/>
                </a:solidFill>
                <a:latin typeface="Consolas" panose="020B0609020204030204" pitchFamily="49" charset="0"/>
              </a:rPr>
              <a:t> (</a:t>
            </a:r>
            <a:r>
              <a:rPr dirty="0" sz="1400" lang="nn-NO">
                <a:solidFill>
                  <a:srgbClr val="0000FF"/>
                </a:solidFill>
                <a:latin typeface="Consolas" panose="020B0609020204030204" pitchFamily="49" charset="0"/>
              </a:rPr>
              <a:t>int</a:t>
            </a:r>
            <a:r>
              <a:rPr dirty="0" sz="1400" lang="nn-NO">
                <a:solidFill>
                  <a:prstClr val="black"/>
                </a:solidFill>
                <a:latin typeface="Consolas" panose="020B0609020204030204" pitchFamily="49" charset="0"/>
              </a:rPr>
              <a:t> i = 0; i &lt; 5; ++i) {</a:t>
            </a:r>
          </a:p>
          <a:p>
            <a:r>
              <a:rPr dirty="0" sz="1400" lang="en-US">
                <a:solidFill>
                  <a:prstClr val="black"/>
                </a:solidFill>
                <a:latin typeface="Consolas" panose="020B0609020204030204" pitchFamily="49" charset="0"/>
              </a:rPr>
              <a:t>        m[</a:t>
            </a:r>
            <a:r>
              <a:rPr dirty="0" sz="1400" lang="en-US" err="1">
                <a:solidFill>
                  <a:prstClr val="black"/>
                </a:solidFill>
                <a:latin typeface="Consolas" panose="020B0609020204030204" pitchFamily="49" charset="0"/>
              </a:rPr>
              <a:t>i</a:t>
            </a:r>
            <a:r>
              <a:rPr dirty="0" sz="1400" lang="en-US">
                <a:solidFill>
                  <a:prstClr val="black"/>
                </a:solidFill>
                <a:latin typeface="Consolas" panose="020B0609020204030204" pitchFamily="49" charset="0"/>
              </a:rPr>
              <a:t>] = 0;</a:t>
            </a:r>
          </a:p>
          <a:p>
            <a:r>
              <a:rPr dirty="0" sz="1400" lang="en-US">
                <a:solidFill>
                  <a:prstClr val="black"/>
                </a:solidFill>
                <a:latin typeface="Consolas" panose="020B0609020204030204" pitchFamily="49" charset="0"/>
              </a:rPr>
              <a:t>    }</a:t>
            </a:r>
          </a:p>
          <a:p>
            <a:r>
              <a:rPr dirty="0" sz="1400" lang="en-US">
                <a:solidFill>
                  <a:prstClr val="black"/>
                </a:solidFill>
                <a:latin typeface="Consolas" panose="020B0609020204030204" pitchFamily="49" charset="0"/>
              </a:rPr>
              <a:t>}</a:t>
            </a:r>
          </a:p>
          <a:p>
            <a:endParaRPr dirty="0" sz="1400" lang="en-US">
              <a:solidFill>
                <a:prstClr val="black"/>
              </a:solidFill>
              <a:latin typeface="Consolas" panose="020B0609020204030204" pitchFamily="49" charset="0"/>
            </a:endParaRPr>
          </a:p>
          <a:p>
            <a:r>
              <a:rPr dirty="0" sz="1400" lang="en-US">
                <a:solidFill>
                  <a:srgbClr val="0000FF"/>
                </a:solidFill>
                <a:latin typeface="Consolas" panose="020B0609020204030204" pitchFamily="49" charset="0"/>
              </a:rPr>
              <a:t>void</a:t>
            </a:r>
            <a:r>
              <a:rPr dirty="0" sz="1400" lang="en-US">
                <a:solidFill>
                  <a:prstClr val="black"/>
                </a:solidFill>
                <a:latin typeface="Consolas" panose="020B0609020204030204" pitchFamily="49" charset="0"/>
              </a:rPr>
              <a:t> main() {</a:t>
            </a:r>
          </a:p>
          <a:p>
            <a:endParaRPr dirty="0" sz="1400" lang="en-US">
              <a:solidFill>
                <a:prstClr val="black"/>
              </a:solidFill>
              <a:latin typeface="Consolas" panose="020B0609020204030204" pitchFamily="49" charset="0"/>
            </a:endParaRPr>
          </a:p>
          <a:p>
            <a:r>
              <a:rPr dirty="0" sz="1400" lang="en-US">
                <a:solidFill>
                  <a:prstClr val="black"/>
                </a:solidFill>
                <a:latin typeface="Consolas" panose="020B0609020204030204" pitchFamily="49" charset="0"/>
              </a:rPr>
              <a:t>       </a:t>
            </a:r>
            <a:r>
              <a:rPr dirty="0" sz="1400" lang="en-US">
                <a:solidFill>
                  <a:srgbClr val="008000"/>
                </a:solidFill>
                <a:latin typeface="Consolas" panose="020B0609020204030204" pitchFamily="49" charset="0"/>
              </a:rPr>
              <a:t>// declare and initialize an array</a:t>
            </a:r>
            <a:endParaRPr dirty="0" sz="1400" lang="en-US">
              <a:solidFill>
                <a:prstClr val="black"/>
              </a:solidFill>
              <a:latin typeface="Consolas" panose="020B0609020204030204" pitchFamily="49" charset="0"/>
            </a:endParaRPr>
          </a:p>
          <a:p>
            <a:r>
              <a:rPr dirty="0" sz="1400" lang="en-US">
                <a:solidFill>
                  <a:prstClr val="black"/>
                </a:solidFill>
                <a:latin typeface="Consolas" panose="020B0609020204030204" pitchFamily="49" charset="0"/>
              </a:rPr>
              <a:t>    </a:t>
            </a:r>
            <a:r>
              <a:rPr dirty="0" sz="1400" lang="en-US" err="1">
                <a:solidFill>
                  <a:srgbClr val="0000FF"/>
                </a:solidFill>
                <a:latin typeface="Consolas" panose="020B0609020204030204" pitchFamily="49" charset="0"/>
              </a:rPr>
              <a:t>int</a:t>
            </a:r>
            <a:r>
              <a:rPr dirty="0" sz="1400" lang="en-US">
                <a:solidFill>
                  <a:prstClr val="black"/>
                </a:solidFill>
                <a:latin typeface="Consolas" panose="020B0609020204030204" pitchFamily="49" charset="0"/>
              </a:rPr>
              <a:t> x[5] = {88, 76, 90, 61, 69};</a:t>
            </a:r>
          </a:p>
          <a:p>
            <a:r>
              <a:rPr dirty="0" sz="1400" lang="en-US">
                <a:solidFill>
                  <a:prstClr val="black"/>
                </a:solidFill>
                <a:latin typeface="Consolas" panose="020B0609020204030204" pitchFamily="49" charset="0"/>
              </a:rPr>
              <a:t>    </a:t>
            </a:r>
          </a:p>
          <a:p>
            <a:r>
              <a:rPr dirty="0" sz="1400" lang="en-US">
                <a:solidFill>
                  <a:prstClr val="black"/>
                </a:solidFill>
                <a:latin typeface="Consolas" panose="020B0609020204030204" pitchFamily="49" charset="0"/>
              </a:rPr>
              <a:t>      </a:t>
            </a:r>
            <a:r>
              <a:rPr dirty="0" sz="1400" lang="en-US">
                <a:solidFill>
                  <a:srgbClr val="008000"/>
                </a:solidFill>
                <a:latin typeface="Consolas" panose="020B0609020204030204" pitchFamily="49" charset="0"/>
              </a:rPr>
              <a:t>// call </a:t>
            </a:r>
            <a:r>
              <a:rPr dirty="0" sz="1400" lang="en-US" err="1">
                <a:solidFill>
                  <a:srgbClr val="008000"/>
                </a:solidFill>
                <a:latin typeface="Consolas" panose="020B0609020204030204" pitchFamily="49" charset="0"/>
              </a:rPr>
              <a:t>init</a:t>
            </a:r>
            <a:r>
              <a:rPr dirty="0" sz="1400" lang="en-US">
                <a:solidFill>
                  <a:srgbClr val="008000"/>
                </a:solidFill>
                <a:latin typeface="Consolas" panose="020B0609020204030204" pitchFamily="49" charset="0"/>
              </a:rPr>
              <a:t> function &amp; pass array as argument</a:t>
            </a:r>
            <a:endParaRPr dirty="0" sz="1400" lang="en-US">
              <a:solidFill>
                <a:prstClr val="black"/>
              </a:solidFill>
              <a:latin typeface="Consolas" panose="020B0609020204030204" pitchFamily="49" charset="0"/>
            </a:endParaRPr>
          </a:p>
          <a:p>
            <a:r>
              <a:rPr dirty="0" sz="1400" lang="en-US">
                <a:solidFill>
                  <a:prstClr val="black"/>
                </a:solidFill>
                <a:latin typeface="Consolas" panose="020B0609020204030204" pitchFamily="49" charset="0"/>
              </a:rPr>
              <a:t>    </a:t>
            </a:r>
            <a:r>
              <a:rPr b="1" dirty="0" sz="1400" lang="en-US" err="1">
                <a:solidFill>
                  <a:prstClr val="black"/>
                </a:solidFill>
                <a:latin typeface="Consolas" panose="020B0609020204030204" pitchFamily="49" charset="0"/>
              </a:rPr>
              <a:t>init</a:t>
            </a:r>
            <a:r>
              <a:rPr b="1" dirty="0" sz="1400" lang="en-US">
                <a:solidFill>
                  <a:prstClr val="black"/>
                </a:solidFill>
                <a:latin typeface="Consolas" panose="020B0609020204030204" pitchFamily="49" charset="0"/>
              </a:rPr>
              <a:t>(x);</a:t>
            </a:r>
          </a:p>
          <a:p>
            <a:r>
              <a:rPr dirty="0" sz="1400" lang="nn-NO">
                <a:solidFill>
                  <a:srgbClr val="0000FF"/>
                </a:solidFill>
                <a:latin typeface="Consolas" panose="020B0609020204030204" pitchFamily="49" charset="0"/>
              </a:rPr>
              <a:t>    </a:t>
            </a:r>
          </a:p>
          <a:p>
            <a:r>
              <a:rPr dirty="0" sz="1400" lang="nn-NO">
                <a:solidFill>
                  <a:srgbClr val="0000FF"/>
                </a:solidFill>
                <a:latin typeface="Consolas" panose="020B0609020204030204" pitchFamily="49" charset="0"/>
              </a:rPr>
              <a:t>    for</a:t>
            </a:r>
            <a:r>
              <a:rPr dirty="0" sz="1400" lang="nn-NO">
                <a:solidFill>
                  <a:prstClr val="black"/>
                </a:solidFill>
                <a:latin typeface="Consolas" panose="020B0609020204030204" pitchFamily="49" charset="0"/>
              </a:rPr>
              <a:t> (</a:t>
            </a:r>
            <a:r>
              <a:rPr dirty="0" sz="1400" lang="nn-NO">
                <a:solidFill>
                  <a:srgbClr val="0000FF"/>
                </a:solidFill>
                <a:latin typeface="Consolas" panose="020B0609020204030204" pitchFamily="49" charset="0"/>
              </a:rPr>
              <a:t>int</a:t>
            </a:r>
            <a:r>
              <a:rPr dirty="0" sz="1400" lang="nn-NO">
                <a:solidFill>
                  <a:prstClr val="black"/>
                </a:solidFill>
                <a:latin typeface="Consolas" panose="020B0609020204030204" pitchFamily="49" charset="0"/>
              </a:rPr>
              <a:t> i = 0; i &lt; 5; ++i) </a:t>
            </a:r>
          </a:p>
          <a:p>
            <a:r>
              <a:rPr dirty="0" sz="1400" lang="en-US">
                <a:solidFill>
                  <a:prstClr val="black"/>
                </a:solidFill>
                <a:latin typeface="Consolas" panose="020B0609020204030204" pitchFamily="49" charset="0"/>
              </a:rPr>
              <a:t>        </a:t>
            </a:r>
            <a:r>
              <a:rPr dirty="0" sz="1400" lang="en-US" err="1">
                <a:solidFill>
                  <a:prstClr val="black"/>
                </a:solidFill>
                <a:latin typeface="Consolas" panose="020B0609020204030204" pitchFamily="49" charset="0"/>
              </a:rPr>
              <a:t>cout</a:t>
            </a:r>
            <a:r>
              <a:rPr dirty="0" sz="1400" lang="en-US">
                <a:solidFill>
                  <a:prstClr val="black"/>
                </a:solidFill>
                <a:latin typeface="Consolas" panose="020B0609020204030204" pitchFamily="49" charset="0"/>
              </a:rPr>
              <a:t>&lt;&lt; x[</a:t>
            </a:r>
            <a:r>
              <a:rPr dirty="0" sz="1400" lang="en-US" err="1">
                <a:solidFill>
                  <a:prstClr val="black"/>
                </a:solidFill>
                <a:latin typeface="Consolas" panose="020B0609020204030204" pitchFamily="49" charset="0"/>
              </a:rPr>
              <a:t>i</a:t>
            </a:r>
            <a:r>
              <a:rPr dirty="0" sz="1400" lang="en-US">
                <a:solidFill>
                  <a:prstClr val="black"/>
                </a:solidFill>
                <a:latin typeface="Consolas" panose="020B0609020204030204" pitchFamily="49" charset="0"/>
              </a:rPr>
              <a:t>] &lt;&lt; </a:t>
            </a:r>
            <a:r>
              <a:rPr dirty="0" sz="1400" lang="en-US" err="1">
                <a:solidFill>
                  <a:prstClr val="black"/>
                </a:solidFill>
                <a:latin typeface="Consolas" panose="020B0609020204030204" pitchFamily="49" charset="0"/>
              </a:rPr>
              <a:t>endl</a:t>
            </a:r>
            <a:r>
              <a:rPr dirty="0" sz="1400" lang="en-US">
                <a:solidFill>
                  <a:prstClr val="black"/>
                </a:solidFill>
                <a:latin typeface="Consolas" panose="020B0609020204030204" pitchFamily="49" charset="0"/>
              </a:rPr>
              <a:t>;</a:t>
            </a:r>
          </a:p>
          <a:p>
            <a:endParaRPr dirty="0" sz="1400" lang="en-US">
              <a:solidFill>
                <a:prstClr val="black"/>
              </a:solidFill>
              <a:latin typeface="Consolas" panose="020B0609020204030204" pitchFamily="49" charset="0"/>
            </a:endParaRPr>
          </a:p>
          <a:p>
            <a:r>
              <a:rPr dirty="0" sz="1400" lang="en-US">
                <a:solidFill>
                  <a:prstClr val="black"/>
                </a:solidFill>
                <a:latin typeface="Consolas" panose="020B0609020204030204" pitchFamily="49" charset="0"/>
              </a:rPr>
              <a:t>    system(</a:t>
            </a:r>
            <a:r>
              <a:rPr dirty="0" sz="1400" lang="en-US">
                <a:solidFill>
                  <a:srgbClr val="A31515"/>
                </a:solidFill>
                <a:latin typeface="Consolas" panose="020B0609020204030204" pitchFamily="49" charset="0"/>
              </a:rPr>
              <a:t>"pause"</a:t>
            </a:r>
            <a:r>
              <a:rPr dirty="0" sz="1400" lang="en-US">
                <a:solidFill>
                  <a:prstClr val="black"/>
                </a:solidFill>
                <a:latin typeface="Consolas" panose="020B0609020204030204" pitchFamily="49" charset="0"/>
              </a:rPr>
              <a:t>);</a:t>
            </a:r>
          </a:p>
          <a:p>
            <a:r>
              <a:rPr dirty="0" sz="1400" lang="en-US">
                <a:solidFill>
                  <a:prstClr val="black"/>
                </a:solidFill>
                <a:latin typeface="Consolas" panose="020B0609020204030204" pitchFamily="49" charset="0"/>
              </a:rPr>
              <a:t>}</a:t>
            </a:r>
          </a:p>
          <a:p>
            <a:endParaRPr dirty="0" sz="1400" lang="en-US">
              <a:solidFill>
                <a:prstClr val="black"/>
              </a:solidFill>
              <a:latin typeface="Consolas" panose="020B0609020204030204" pitchFamily="49" charset="0"/>
            </a:endParaRPr>
          </a:p>
        </p:txBody>
      </p:sp>
      <p:sp>
        <p:nvSpPr>
          <p:cNvPr id="1048616" name="Rectangle 4"/>
          <p:cNvSpPr/>
          <p:nvPr/>
        </p:nvSpPr>
        <p:spPr>
          <a:xfrm>
            <a:off x="6344433" y="1588046"/>
            <a:ext cx="1446756" cy="1424940"/>
          </a:xfrm>
          <a:prstGeom prst="rect"/>
          <a:solidFill>
            <a:schemeClr val="bg1">
              <a:lumMod val="85000"/>
            </a:schemeClr>
          </a:solidFill>
          <a:ln>
            <a:solidFill>
              <a:schemeClr val="tx1"/>
            </a:solidFill>
          </a:ln>
        </p:spPr>
        <p:txBody>
          <a:bodyPr wrap="square">
            <a:spAutoFit/>
          </a:bodyPr>
          <a:p>
            <a:r>
              <a:rPr dirty="0" lang="en-US"/>
              <a:t>0</a:t>
            </a:r>
          </a:p>
          <a:p>
            <a:r>
              <a:rPr dirty="0" lang="en-US"/>
              <a:t>0</a:t>
            </a:r>
          </a:p>
          <a:p>
            <a:r>
              <a:rPr dirty="0" lang="en-US"/>
              <a:t>0</a:t>
            </a:r>
          </a:p>
          <a:p>
            <a:r>
              <a:rPr dirty="0" lang="en-US"/>
              <a:t>0</a:t>
            </a:r>
          </a:p>
          <a:p>
            <a:r>
              <a:rPr dirty="0" lang="en-US"/>
              <a:t>0</a:t>
            </a:r>
          </a:p>
        </p:txBody>
      </p:sp>
      <p:sp>
        <p:nvSpPr>
          <p:cNvPr id="1048617" name="Rectangle 5"/>
          <p:cNvSpPr/>
          <p:nvPr/>
        </p:nvSpPr>
        <p:spPr>
          <a:xfrm>
            <a:off x="6596367" y="3065374"/>
            <a:ext cx="843281" cy="358141"/>
          </a:xfrm>
          <a:prstGeom prst="rect"/>
        </p:spPr>
        <p:txBody>
          <a:bodyPr wrap="none">
            <a:spAutoFit/>
          </a:bodyPr>
          <a:p>
            <a:r>
              <a:rPr dirty="0" lang="en-US"/>
              <a:t>output</a:t>
            </a:r>
          </a:p>
        </p:txBody>
      </p:sp>
      <p:sp>
        <p:nvSpPr>
          <p:cNvPr id="1048618" name="Rectangle 6"/>
          <p:cNvSpPr/>
          <p:nvPr/>
        </p:nvSpPr>
        <p:spPr>
          <a:xfrm>
            <a:off x="457198" y="1588046"/>
            <a:ext cx="5379929" cy="1310640"/>
          </a:xfrm>
          <a:prstGeom prst="rect"/>
          <a:solidFill>
            <a:srgbClr val="FFFFC9"/>
          </a:solidFill>
          <a:ln>
            <a:solidFill>
              <a:schemeClr val="tx1"/>
            </a:solidFill>
          </a:ln>
        </p:spPr>
        <p:txBody>
          <a:bodyPr wrap="square">
            <a:spAutoFit/>
          </a:bodyPr>
          <a:p>
            <a:r>
              <a:rPr dirty="0" sz="1400" lang="en-US">
                <a:solidFill>
                  <a:srgbClr val="0000FF"/>
                </a:solidFill>
                <a:latin typeface="Consolas" panose="020B0609020204030204" pitchFamily="49" charset="0"/>
              </a:rPr>
              <a:t>void</a:t>
            </a:r>
            <a:r>
              <a:rPr dirty="0" sz="1400" lang="en-US">
                <a:solidFill>
                  <a:prstClr val="black"/>
                </a:solidFill>
                <a:latin typeface="Consolas" panose="020B0609020204030204" pitchFamily="49" charset="0"/>
              </a:rPr>
              <a:t> </a:t>
            </a:r>
            <a:r>
              <a:rPr dirty="0" sz="1400" lang="en-US" err="1">
                <a:solidFill>
                  <a:prstClr val="black"/>
                </a:solidFill>
                <a:latin typeface="Consolas" panose="020B0609020204030204" pitchFamily="49" charset="0"/>
              </a:rPr>
              <a:t>init</a:t>
            </a:r>
            <a:r>
              <a:rPr dirty="0" sz="1400" lang="en-US">
                <a:solidFill>
                  <a:prstClr val="black"/>
                </a:solidFill>
                <a:latin typeface="Consolas" panose="020B0609020204030204" pitchFamily="49" charset="0"/>
              </a:rPr>
              <a:t>(</a:t>
            </a:r>
            <a:r>
              <a:rPr dirty="0" sz="1400" lang="en-US" err="1">
                <a:solidFill>
                  <a:srgbClr val="0000FF"/>
                </a:solidFill>
                <a:latin typeface="Consolas" panose="020B0609020204030204" pitchFamily="49" charset="0"/>
              </a:rPr>
              <a:t>int</a:t>
            </a:r>
            <a:r>
              <a:rPr dirty="0" sz="1400" lang="en-US">
                <a:solidFill>
                  <a:prstClr val="black"/>
                </a:solidFill>
                <a:latin typeface="Consolas" panose="020B0609020204030204" pitchFamily="49" charset="0"/>
              </a:rPr>
              <a:t> m[5]) {</a:t>
            </a:r>
          </a:p>
          <a:p>
            <a:r>
              <a:rPr dirty="0" sz="1400" lang="en-US">
                <a:solidFill>
                  <a:prstClr val="black"/>
                </a:solidFill>
                <a:latin typeface="Consolas" panose="020B0609020204030204" pitchFamily="49" charset="0"/>
              </a:rPr>
              <a:t>        </a:t>
            </a:r>
            <a:r>
              <a:rPr dirty="0" sz="1400" lang="en-US">
                <a:solidFill>
                  <a:srgbClr val="008000"/>
                </a:solidFill>
                <a:latin typeface="Consolas" panose="020B0609020204030204" pitchFamily="49" charset="0"/>
              </a:rPr>
              <a:t>// initialize array elements    </a:t>
            </a:r>
            <a:endParaRPr dirty="0" sz="1400" lang="en-US">
              <a:solidFill>
                <a:prstClr val="black"/>
              </a:solidFill>
              <a:latin typeface="Consolas" panose="020B0609020204030204" pitchFamily="49" charset="0"/>
            </a:endParaRPr>
          </a:p>
          <a:p>
            <a:r>
              <a:rPr dirty="0" sz="1400" lang="nn-NO">
                <a:solidFill>
                  <a:prstClr val="black"/>
                </a:solidFill>
                <a:latin typeface="Consolas" panose="020B0609020204030204" pitchFamily="49" charset="0"/>
              </a:rPr>
              <a:t>    </a:t>
            </a:r>
            <a:r>
              <a:rPr dirty="0" sz="1400" lang="nn-NO">
                <a:solidFill>
                  <a:srgbClr val="0000FF"/>
                </a:solidFill>
                <a:latin typeface="Consolas" panose="020B0609020204030204" pitchFamily="49" charset="0"/>
              </a:rPr>
              <a:t>for</a:t>
            </a:r>
            <a:r>
              <a:rPr dirty="0" sz="1400" lang="nn-NO">
                <a:solidFill>
                  <a:prstClr val="black"/>
                </a:solidFill>
                <a:latin typeface="Consolas" panose="020B0609020204030204" pitchFamily="49" charset="0"/>
              </a:rPr>
              <a:t> (</a:t>
            </a:r>
            <a:r>
              <a:rPr dirty="0" sz="1400" lang="nn-NO">
                <a:solidFill>
                  <a:srgbClr val="0000FF"/>
                </a:solidFill>
                <a:latin typeface="Consolas" panose="020B0609020204030204" pitchFamily="49" charset="0"/>
              </a:rPr>
              <a:t>int</a:t>
            </a:r>
            <a:r>
              <a:rPr dirty="0" sz="1400" lang="nn-NO">
                <a:solidFill>
                  <a:prstClr val="black"/>
                </a:solidFill>
                <a:latin typeface="Consolas" panose="020B0609020204030204" pitchFamily="49" charset="0"/>
              </a:rPr>
              <a:t> i = 0; i &lt; 5; ++i) {</a:t>
            </a:r>
          </a:p>
          <a:p>
            <a:r>
              <a:rPr dirty="0" sz="1400" lang="en-US">
                <a:solidFill>
                  <a:prstClr val="black"/>
                </a:solidFill>
                <a:latin typeface="Consolas" panose="020B0609020204030204" pitchFamily="49" charset="0"/>
              </a:rPr>
              <a:t>        m[</a:t>
            </a:r>
            <a:r>
              <a:rPr dirty="0" sz="1400" lang="en-US" err="1">
                <a:solidFill>
                  <a:prstClr val="black"/>
                </a:solidFill>
                <a:latin typeface="Consolas" panose="020B0609020204030204" pitchFamily="49" charset="0"/>
              </a:rPr>
              <a:t>i</a:t>
            </a:r>
            <a:r>
              <a:rPr dirty="0" sz="1400" lang="en-US">
                <a:solidFill>
                  <a:prstClr val="black"/>
                </a:solidFill>
                <a:latin typeface="Consolas" panose="020B0609020204030204" pitchFamily="49" charset="0"/>
              </a:rPr>
              <a:t>] = 0;</a:t>
            </a:r>
          </a:p>
          <a:p>
            <a:r>
              <a:rPr dirty="0" sz="1400" lang="en-US">
                <a:solidFill>
                  <a:prstClr val="black"/>
                </a:solidFill>
                <a:latin typeface="Consolas" panose="020B0609020204030204" pitchFamily="49" charset="0"/>
              </a:rPr>
              <a:t>    }</a:t>
            </a:r>
          </a:p>
          <a:p>
            <a:r>
              <a:rPr dirty="0" sz="1400" lang="en-US">
                <a:solidFill>
                  <a:prstClr val="black"/>
                </a:solidFill>
                <a:latin typeface="Consolas" panose="020B0609020204030204" pitchFamily="49"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19" name="Rectangle 3"/>
          <p:cNvSpPr/>
          <p:nvPr/>
        </p:nvSpPr>
        <p:spPr>
          <a:xfrm>
            <a:off x="966651" y="957339"/>
            <a:ext cx="4572000" cy="4892041"/>
          </a:xfrm>
          <a:prstGeom prst="rect"/>
          <a:solidFill>
            <a:srgbClr val="FFFFC9"/>
          </a:solidFill>
          <a:ln>
            <a:solidFill>
              <a:schemeClr val="tx1"/>
            </a:solidFill>
          </a:ln>
        </p:spPr>
        <p:txBody>
          <a:bodyPr>
            <a:spAutoFit/>
          </a:bodyPr>
          <a:p>
            <a:endParaRPr dirty="0" sz="1200" lang="en-US">
              <a:latin typeface="Consolas" panose="020B0609020204030204" pitchFamily="49" charset="0"/>
            </a:endParaRPr>
          </a:p>
          <a:p>
            <a:r>
              <a:rPr dirty="0" sz="1200" lang="en-US">
                <a:solidFill>
                  <a:srgbClr val="0000FF"/>
                </a:solidFill>
                <a:latin typeface="Consolas" panose="020B0609020204030204" pitchFamily="49" charset="0"/>
              </a:rPr>
              <a:t>#include</a:t>
            </a:r>
            <a:r>
              <a:rPr dirty="0" sz="1200" lang="en-US">
                <a:solidFill>
                  <a:prstClr val="black"/>
                </a:solidFill>
                <a:latin typeface="Consolas" panose="020B0609020204030204" pitchFamily="49" charset="0"/>
              </a:rPr>
              <a:t> </a:t>
            </a:r>
            <a:r>
              <a:rPr dirty="0" sz="1200" lang="en-US">
                <a:solidFill>
                  <a:srgbClr val="A31515"/>
                </a:solidFill>
                <a:latin typeface="Consolas" panose="020B0609020204030204" pitchFamily="49" charset="0"/>
              </a:rPr>
              <a:t>&lt;</a:t>
            </a:r>
            <a:r>
              <a:rPr dirty="0" sz="1200" lang="en-US" err="1">
                <a:solidFill>
                  <a:srgbClr val="A31515"/>
                </a:solidFill>
                <a:latin typeface="Consolas" panose="020B0609020204030204" pitchFamily="49" charset="0"/>
              </a:rPr>
              <a:t>iostream</a:t>
            </a:r>
            <a:r>
              <a:rPr dirty="0" sz="1200" lang="en-US">
                <a:solidFill>
                  <a:srgbClr val="A31515"/>
                </a:solidFill>
                <a:latin typeface="Consolas" panose="020B0609020204030204" pitchFamily="49" charset="0"/>
              </a:rPr>
              <a:t>&gt;</a:t>
            </a:r>
            <a:endParaRPr dirty="0" sz="1200" lang="en-US">
              <a:solidFill>
                <a:prstClr val="black"/>
              </a:solidFill>
              <a:latin typeface="Consolas" panose="020B0609020204030204" pitchFamily="49" charset="0"/>
            </a:endParaRPr>
          </a:p>
          <a:p>
            <a:r>
              <a:rPr dirty="0" sz="1200" lang="en-US">
                <a:solidFill>
                  <a:srgbClr val="0000FF"/>
                </a:solidFill>
                <a:latin typeface="Consolas" panose="020B0609020204030204" pitchFamily="49" charset="0"/>
              </a:rPr>
              <a:t>using</a:t>
            </a:r>
            <a:r>
              <a:rPr dirty="0" sz="1200" lang="en-US">
                <a:solidFill>
                  <a:prstClr val="black"/>
                </a:solidFill>
                <a:latin typeface="Consolas" panose="020B0609020204030204" pitchFamily="49" charset="0"/>
              </a:rPr>
              <a:t> </a:t>
            </a:r>
            <a:r>
              <a:rPr dirty="0" sz="1200" lang="en-US">
                <a:solidFill>
                  <a:srgbClr val="0000FF"/>
                </a:solidFill>
                <a:latin typeface="Consolas" panose="020B0609020204030204" pitchFamily="49" charset="0"/>
              </a:rPr>
              <a:t>namespace</a:t>
            </a:r>
            <a:r>
              <a:rPr dirty="0" sz="1200" lang="en-US">
                <a:solidFill>
                  <a:prstClr val="black"/>
                </a:solidFill>
                <a:latin typeface="Consolas" panose="020B0609020204030204" pitchFamily="49" charset="0"/>
              </a:rPr>
              <a:t> </a:t>
            </a:r>
            <a:r>
              <a:rPr dirty="0" sz="1200" lang="en-US" err="1">
                <a:solidFill>
                  <a:prstClr val="black"/>
                </a:solidFill>
                <a:latin typeface="Consolas" panose="020B0609020204030204" pitchFamily="49" charset="0"/>
              </a:rPr>
              <a:t>std</a:t>
            </a:r>
            <a:r>
              <a:rPr dirty="0" sz="1200" lang="en-US">
                <a:solidFill>
                  <a:prstClr val="black"/>
                </a:solidFill>
                <a:latin typeface="Consolas" panose="020B0609020204030204" pitchFamily="49" charset="0"/>
              </a:rPr>
              <a:t>;</a:t>
            </a:r>
          </a:p>
          <a:p>
            <a:endParaRPr dirty="0" sz="1200" lang="en-US">
              <a:solidFill>
                <a:prstClr val="black"/>
              </a:solidFill>
              <a:latin typeface="Consolas" panose="020B0609020204030204" pitchFamily="49" charset="0"/>
            </a:endParaRPr>
          </a:p>
          <a:p>
            <a:r>
              <a:rPr dirty="0" sz="1200" lang="en-US">
                <a:solidFill>
                  <a:srgbClr val="0000FF"/>
                </a:solidFill>
                <a:latin typeface="Consolas" panose="020B0609020204030204" pitchFamily="49" charset="0"/>
              </a:rPr>
              <a:t>void</a:t>
            </a:r>
            <a:r>
              <a:rPr dirty="0" sz="1200" lang="en-US">
                <a:solidFill>
                  <a:prstClr val="black"/>
                </a:solidFill>
                <a:latin typeface="Consolas" panose="020B0609020204030204" pitchFamily="49" charset="0"/>
              </a:rPr>
              <a:t> display(</a:t>
            </a:r>
            <a:r>
              <a:rPr dirty="0" sz="1200" lang="en-US">
                <a:solidFill>
                  <a:srgbClr val="0000FF"/>
                </a:solidFill>
                <a:latin typeface="Consolas" panose="020B0609020204030204" pitchFamily="49" charset="0"/>
              </a:rPr>
              <a:t>int</a:t>
            </a:r>
            <a:r>
              <a:rPr dirty="0" sz="1200" lang="en-US">
                <a:solidFill>
                  <a:prstClr val="black"/>
                </a:solidFill>
                <a:latin typeface="Consolas" panose="020B0609020204030204" pitchFamily="49" charset="0"/>
              </a:rPr>
              <a:t> m[], </a:t>
            </a:r>
            <a:r>
              <a:rPr dirty="0" sz="1200" lang="en-US">
                <a:solidFill>
                  <a:srgbClr val="0000FF"/>
                </a:solidFill>
                <a:latin typeface="Consolas" panose="020B0609020204030204" pitchFamily="49" charset="0"/>
              </a:rPr>
              <a:t>int</a:t>
            </a:r>
            <a:r>
              <a:rPr dirty="0" sz="1200" lang="en-US">
                <a:solidFill>
                  <a:prstClr val="black"/>
                </a:solidFill>
                <a:latin typeface="Consolas" panose="020B0609020204030204" pitchFamily="49" charset="0"/>
              </a:rPr>
              <a:t> L) {</a:t>
            </a:r>
          </a:p>
          <a:p>
            <a:r>
              <a:rPr dirty="0" sz="1200" lang="en-US">
                <a:solidFill>
                  <a:prstClr val="black"/>
                </a:solidFill>
                <a:latin typeface="Consolas" panose="020B0609020204030204" pitchFamily="49" charset="0"/>
              </a:rPr>
              <a:t>    </a:t>
            </a:r>
            <a:r>
              <a:rPr dirty="0" sz="1200" lang="en-US" err="1">
                <a:solidFill>
                  <a:prstClr val="black"/>
                </a:solidFill>
                <a:latin typeface="Consolas" panose="020B0609020204030204" pitchFamily="49" charset="0"/>
              </a:rPr>
              <a:t>cout</a:t>
            </a:r>
            <a:r>
              <a:rPr dirty="0" sz="1200" lang="en-US">
                <a:solidFill>
                  <a:prstClr val="black"/>
                </a:solidFill>
                <a:latin typeface="Consolas" panose="020B0609020204030204" pitchFamily="49" charset="0"/>
              </a:rPr>
              <a:t> &lt;&lt; </a:t>
            </a:r>
            <a:r>
              <a:rPr dirty="0" sz="1200" lang="en-US">
                <a:solidFill>
                  <a:srgbClr val="A31515"/>
                </a:solidFill>
                <a:latin typeface="Consolas" panose="020B0609020204030204" pitchFamily="49" charset="0"/>
              </a:rPr>
              <a:t>"Displaying marks: "</a:t>
            </a:r>
            <a:r>
              <a:rPr dirty="0" sz="1200" lang="en-US">
                <a:solidFill>
                  <a:prstClr val="black"/>
                </a:solidFill>
                <a:latin typeface="Consolas" panose="020B0609020204030204" pitchFamily="49" charset="0"/>
              </a:rPr>
              <a:t> &lt;&lt; </a:t>
            </a:r>
            <a:r>
              <a:rPr dirty="0" sz="1200" lang="en-US" err="1">
                <a:solidFill>
                  <a:prstClr val="black"/>
                </a:solidFill>
                <a:latin typeface="Consolas" panose="020B0609020204030204" pitchFamily="49" charset="0"/>
              </a:rPr>
              <a:t>endl</a:t>
            </a:r>
            <a:r>
              <a:rPr dirty="0" sz="1200" lang="en-US">
                <a:solidFill>
                  <a:prstClr val="black"/>
                </a:solidFill>
                <a:latin typeface="Consolas" panose="020B0609020204030204" pitchFamily="49" charset="0"/>
              </a:rPr>
              <a:t>;</a:t>
            </a:r>
          </a:p>
          <a:p>
            <a:endParaRPr dirty="0" sz="1200" lang="en-US">
              <a:solidFill>
                <a:prstClr val="black"/>
              </a:solidFill>
              <a:latin typeface="Consolas" panose="020B0609020204030204" pitchFamily="49" charset="0"/>
            </a:endParaRPr>
          </a:p>
          <a:p>
            <a:r>
              <a:rPr dirty="0" sz="1200" lang="en-US">
                <a:solidFill>
                  <a:prstClr val="black"/>
                </a:solidFill>
                <a:latin typeface="Consolas" panose="020B0609020204030204" pitchFamily="49" charset="0"/>
              </a:rPr>
              <a:t>    </a:t>
            </a:r>
            <a:r>
              <a:rPr dirty="0" sz="1200" lang="en-US">
                <a:solidFill>
                  <a:srgbClr val="008000"/>
                </a:solidFill>
                <a:latin typeface="Consolas" panose="020B0609020204030204" pitchFamily="49" charset="0"/>
              </a:rPr>
              <a:t>// display array elements    </a:t>
            </a:r>
            <a:endParaRPr dirty="0" sz="1200" lang="en-US">
              <a:solidFill>
                <a:prstClr val="black"/>
              </a:solidFill>
              <a:latin typeface="Consolas" panose="020B0609020204030204" pitchFamily="49" charset="0"/>
            </a:endParaRPr>
          </a:p>
          <a:p>
            <a:r>
              <a:rPr dirty="0" sz="1200" lang="nn-NO">
                <a:solidFill>
                  <a:prstClr val="black"/>
                </a:solidFill>
                <a:latin typeface="Consolas" panose="020B0609020204030204" pitchFamily="49" charset="0"/>
              </a:rPr>
              <a:t>    </a:t>
            </a:r>
            <a:r>
              <a:rPr dirty="0" sz="1200" lang="nn-NO">
                <a:solidFill>
                  <a:srgbClr val="0000FF"/>
                </a:solidFill>
                <a:latin typeface="Consolas" panose="020B0609020204030204" pitchFamily="49" charset="0"/>
              </a:rPr>
              <a:t>for</a:t>
            </a:r>
            <a:r>
              <a:rPr dirty="0" sz="1200" lang="nn-NO">
                <a:solidFill>
                  <a:prstClr val="black"/>
                </a:solidFill>
                <a:latin typeface="Consolas" panose="020B0609020204030204" pitchFamily="49" charset="0"/>
              </a:rPr>
              <a:t> (</a:t>
            </a:r>
            <a:r>
              <a:rPr dirty="0" sz="1200" lang="nn-NO">
                <a:solidFill>
                  <a:srgbClr val="0000FF"/>
                </a:solidFill>
                <a:latin typeface="Consolas" panose="020B0609020204030204" pitchFamily="49" charset="0"/>
              </a:rPr>
              <a:t>int</a:t>
            </a:r>
            <a:r>
              <a:rPr dirty="0" sz="1200" lang="nn-NO">
                <a:solidFill>
                  <a:prstClr val="black"/>
                </a:solidFill>
                <a:latin typeface="Consolas" panose="020B0609020204030204" pitchFamily="49" charset="0"/>
              </a:rPr>
              <a:t> i = 0; i &lt; L; ++i) {</a:t>
            </a:r>
          </a:p>
          <a:p>
            <a:r>
              <a:rPr dirty="0" sz="1200" lang="nn-NO">
                <a:solidFill>
                  <a:prstClr val="black"/>
                </a:solidFill>
                <a:latin typeface="Consolas" panose="020B0609020204030204" pitchFamily="49" charset="0"/>
              </a:rPr>
              <a:t>        cout &lt;&lt; </a:t>
            </a:r>
            <a:r>
              <a:rPr dirty="0" sz="1200" lang="nn-NO">
                <a:solidFill>
                  <a:srgbClr val="A31515"/>
                </a:solidFill>
                <a:latin typeface="Consolas" panose="020B0609020204030204" pitchFamily="49" charset="0"/>
              </a:rPr>
              <a:t>"Student "</a:t>
            </a:r>
            <a:r>
              <a:rPr dirty="0" sz="1200" lang="nn-NO">
                <a:solidFill>
                  <a:prstClr val="black"/>
                </a:solidFill>
                <a:latin typeface="Consolas" panose="020B0609020204030204" pitchFamily="49" charset="0"/>
              </a:rPr>
              <a:t> &lt;&lt; i + 1 &lt;&lt; </a:t>
            </a:r>
            <a:r>
              <a:rPr dirty="0" sz="1200" lang="nn-NO">
                <a:solidFill>
                  <a:srgbClr val="A31515"/>
                </a:solidFill>
                <a:latin typeface="Consolas" panose="020B0609020204030204" pitchFamily="49" charset="0"/>
              </a:rPr>
              <a:t>": "</a:t>
            </a:r>
            <a:r>
              <a:rPr dirty="0" sz="1200" lang="nn-NO">
                <a:solidFill>
                  <a:prstClr val="black"/>
                </a:solidFill>
                <a:latin typeface="Consolas" panose="020B0609020204030204" pitchFamily="49" charset="0"/>
              </a:rPr>
              <a:t> &lt;&lt; m[i] &lt;&lt; endl;</a:t>
            </a:r>
          </a:p>
          <a:p>
            <a:r>
              <a:rPr dirty="0" sz="1200" lang="en-US">
                <a:solidFill>
                  <a:prstClr val="black"/>
                </a:solidFill>
                <a:latin typeface="Consolas" panose="020B0609020204030204" pitchFamily="49" charset="0"/>
              </a:rPr>
              <a:t>    }</a:t>
            </a:r>
          </a:p>
          <a:p>
            <a:r>
              <a:rPr dirty="0" sz="1200" lang="en-US">
                <a:solidFill>
                  <a:prstClr val="black"/>
                </a:solidFill>
                <a:latin typeface="Consolas" panose="020B0609020204030204" pitchFamily="49" charset="0"/>
              </a:rPr>
              <a:t>}</a:t>
            </a:r>
          </a:p>
          <a:p>
            <a:endParaRPr dirty="0" sz="1200" lang="en-US">
              <a:solidFill>
                <a:prstClr val="black"/>
              </a:solidFill>
              <a:latin typeface="Consolas" panose="020B0609020204030204" pitchFamily="49" charset="0"/>
            </a:endParaRPr>
          </a:p>
          <a:p>
            <a:r>
              <a:rPr dirty="0" sz="1200" lang="en-US">
                <a:solidFill>
                  <a:srgbClr val="0000FF"/>
                </a:solidFill>
                <a:latin typeface="Consolas" panose="020B0609020204030204" pitchFamily="49" charset="0"/>
              </a:rPr>
              <a:t>void</a:t>
            </a:r>
            <a:r>
              <a:rPr dirty="0" sz="1200" lang="en-US">
                <a:solidFill>
                  <a:prstClr val="black"/>
                </a:solidFill>
                <a:latin typeface="Consolas" panose="020B0609020204030204" pitchFamily="49" charset="0"/>
              </a:rPr>
              <a:t> main() {</a:t>
            </a:r>
          </a:p>
          <a:p>
            <a:endParaRPr dirty="0" sz="1200" lang="en-US">
              <a:solidFill>
                <a:prstClr val="black"/>
              </a:solidFill>
              <a:latin typeface="Consolas" panose="020B0609020204030204" pitchFamily="49" charset="0"/>
            </a:endParaRPr>
          </a:p>
          <a:p>
            <a:r>
              <a:rPr dirty="0" sz="1200" lang="en-US">
                <a:solidFill>
                  <a:prstClr val="black"/>
                </a:solidFill>
                <a:latin typeface="Consolas" panose="020B0609020204030204" pitchFamily="49" charset="0"/>
              </a:rPr>
              <a:t>    </a:t>
            </a:r>
            <a:r>
              <a:rPr dirty="0" sz="1200" lang="en-US">
                <a:solidFill>
                  <a:srgbClr val="008000"/>
                </a:solidFill>
                <a:latin typeface="Consolas" panose="020B0609020204030204" pitchFamily="49" charset="0"/>
              </a:rPr>
              <a:t>// declare and initialize an array</a:t>
            </a:r>
            <a:endParaRPr dirty="0" sz="1200" lang="en-US">
              <a:solidFill>
                <a:prstClr val="black"/>
              </a:solidFill>
              <a:latin typeface="Consolas" panose="020B0609020204030204" pitchFamily="49" charset="0"/>
            </a:endParaRPr>
          </a:p>
          <a:p>
            <a:r>
              <a:rPr dirty="0" sz="1200" lang="en-US">
                <a:solidFill>
                  <a:prstClr val="black"/>
                </a:solidFill>
                <a:latin typeface="Consolas" panose="020B0609020204030204" pitchFamily="49" charset="0"/>
              </a:rPr>
              <a:t>    </a:t>
            </a:r>
            <a:r>
              <a:rPr dirty="0" sz="1200" lang="en-US" err="1">
                <a:solidFill>
                  <a:srgbClr val="0000FF"/>
                </a:solidFill>
                <a:latin typeface="Consolas" panose="020B0609020204030204" pitchFamily="49" charset="0"/>
              </a:rPr>
              <a:t>int</a:t>
            </a:r>
            <a:r>
              <a:rPr dirty="0" sz="1200" lang="en-US">
                <a:solidFill>
                  <a:prstClr val="black"/>
                </a:solidFill>
                <a:latin typeface="Consolas" panose="020B0609020204030204" pitchFamily="49" charset="0"/>
              </a:rPr>
              <a:t> marks[6] = {88, 76, 90, 61, 69, 44};</a:t>
            </a:r>
          </a:p>
          <a:p>
            <a:r>
              <a:rPr dirty="0" sz="1200" lang="en-US">
                <a:solidFill>
                  <a:srgbClr val="0000FF"/>
                </a:solidFill>
                <a:latin typeface="Consolas" panose="020B0609020204030204" pitchFamily="49" charset="0"/>
              </a:rPr>
              <a:t>    int</a:t>
            </a:r>
            <a:r>
              <a:rPr dirty="0" sz="1200" lang="en-US">
                <a:solidFill>
                  <a:prstClr val="black"/>
                </a:solidFill>
                <a:latin typeface="Consolas" panose="020B0609020204030204" pitchFamily="49" charset="0"/>
              </a:rPr>
              <a:t> x[4] = {1,2,3,4};</a:t>
            </a:r>
          </a:p>
          <a:p>
            <a:r>
              <a:rPr dirty="0" sz="1200" lang="en-US">
                <a:solidFill>
                  <a:prstClr val="black"/>
                </a:solidFill>
                <a:latin typeface="Consolas" panose="020B0609020204030204" pitchFamily="49" charset="0"/>
              </a:rPr>
              <a:t>    </a:t>
            </a:r>
            <a:r>
              <a:rPr dirty="0" sz="1200" lang="en-US">
                <a:solidFill>
                  <a:srgbClr val="008000"/>
                </a:solidFill>
                <a:latin typeface="Consolas" panose="020B0609020204030204" pitchFamily="49" charset="0"/>
              </a:rPr>
              <a:t>// call display function</a:t>
            </a:r>
            <a:endParaRPr dirty="0" sz="1200" lang="en-US">
              <a:solidFill>
                <a:prstClr val="black"/>
              </a:solidFill>
              <a:latin typeface="Consolas" panose="020B0609020204030204" pitchFamily="49" charset="0"/>
            </a:endParaRPr>
          </a:p>
          <a:p>
            <a:r>
              <a:rPr dirty="0" sz="1200" lang="en-US">
                <a:solidFill>
                  <a:prstClr val="black"/>
                </a:solidFill>
                <a:latin typeface="Consolas" panose="020B0609020204030204" pitchFamily="49" charset="0"/>
              </a:rPr>
              <a:t>    </a:t>
            </a:r>
            <a:r>
              <a:rPr dirty="0" sz="1200" lang="en-US">
                <a:solidFill>
                  <a:srgbClr val="008000"/>
                </a:solidFill>
                <a:latin typeface="Consolas" panose="020B0609020204030204" pitchFamily="49" charset="0"/>
              </a:rPr>
              <a:t>// pass array as argument</a:t>
            </a:r>
            <a:endParaRPr dirty="0" sz="1200" lang="en-US">
              <a:solidFill>
                <a:prstClr val="black"/>
              </a:solidFill>
              <a:latin typeface="Consolas" panose="020B0609020204030204" pitchFamily="49" charset="0"/>
            </a:endParaRPr>
          </a:p>
          <a:p>
            <a:r>
              <a:rPr dirty="0" sz="1200" lang="en-US">
                <a:solidFill>
                  <a:prstClr val="black"/>
                </a:solidFill>
                <a:latin typeface="Consolas" panose="020B0609020204030204" pitchFamily="49" charset="0"/>
              </a:rPr>
              <a:t>    display(marks,6);</a:t>
            </a:r>
          </a:p>
          <a:p>
            <a:r>
              <a:rPr dirty="0" sz="1200" lang="en-US">
                <a:solidFill>
                  <a:prstClr val="black"/>
                </a:solidFill>
                <a:latin typeface="Consolas" panose="020B0609020204030204" pitchFamily="49" charset="0"/>
              </a:rPr>
              <a:t>    display(x,4);</a:t>
            </a:r>
          </a:p>
          <a:p>
            <a:endParaRPr dirty="0" sz="1200" lang="en-US">
              <a:solidFill>
                <a:prstClr val="black"/>
              </a:solidFill>
              <a:latin typeface="Consolas" panose="020B0609020204030204" pitchFamily="49" charset="0"/>
            </a:endParaRPr>
          </a:p>
          <a:p>
            <a:r>
              <a:rPr dirty="0" sz="1200" lang="en-US" err="1">
                <a:solidFill>
                  <a:prstClr val="black"/>
                </a:solidFill>
                <a:latin typeface="Consolas" panose="020B0609020204030204" pitchFamily="49" charset="0"/>
              </a:rPr>
              <a:t>cout</a:t>
            </a:r>
            <a:r>
              <a:rPr dirty="0" sz="1200" lang="en-US">
                <a:solidFill>
                  <a:prstClr val="black"/>
                </a:solidFill>
                <a:latin typeface="Consolas" panose="020B0609020204030204" pitchFamily="49" charset="0"/>
              </a:rPr>
              <a:t>&lt;&lt;</a:t>
            </a:r>
            <a:r>
              <a:rPr dirty="0" sz="1200" lang="en-US" err="1">
                <a:solidFill>
                  <a:prstClr val="black"/>
                </a:solidFill>
                <a:latin typeface="Consolas" panose="020B0609020204030204" pitchFamily="49" charset="0"/>
              </a:rPr>
              <a:t>endl</a:t>
            </a:r>
            <a:r>
              <a:rPr dirty="0" sz="1200" lang="en-US">
                <a:solidFill>
                  <a:prstClr val="black"/>
                </a:solidFill>
                <a:latin typeface="Consolas" panose="020B0609020204030204" pitchFamily="49" charset="0"/>
              </a:rPr>
              <a:t>;</a:t>
            </a:r>
          </a:p>
          <a:p>
            <a:r>
              <a:rPr dirty="0" sz="1200" lang="en-US">
                <a:solidFill>
                  <a:prstClr val="black"/>
                </a:solidFill>
                <a:latin typeface="Consolas" panose="020B0609020204030204" pitchFamily="49" charset="0"/>
              </a:rPr>
              <a:t>  system(</a:t>
            </a:r>
            <a:r>
              <a:rPr dirty="0" sz="1200" lang="en-US">
                <a:solidFill>
                  <a:srgbClr val="A31515"/>
                </a:solidFill>
                <a:latin typeface="Consolas" panose="020B0609020204030204" pitchFamily="49" charset="0"/>
              </a:rPr>
              <a:t>"pause"</a:t>
            </a:r>
            <a:r>
              <a:rPr dirty="0" sz="1200" lang="en-US">
                <a:solidFill>
                  <a:prstClr val="black"/>
                </a:solidFill>
                <a:latin typeface="Consolas" panose="020B0609020204030204" pitchFamily="49" charset="0"/>
              </a:rPr>
              <a:t>);</a:t>
            </a:r>
          </a:p>
          <a:p>
            <a:r>
              <a:rPr dirty="0" sz="1200" lang="en-US">
                <a:solidFill>
                  <a:prstClr val="black"/>
                </a:solidFill>
                <a:latin typeface="Consolas" panose="020B0609020204030204" pitchFamily="49" charset="0"/>
              </a:rPr>
              <a:t>}</a:t>
            </a:r>
          </a:p>
          <a:p>
            <a:endParaRPr dirty="0" sz="1200" lang="en-US">
              <a:solidFill>
                <a:prstClr val="black"/>
              </a:solidFill>
              <a:latin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20" name="Title 2"/>
          <p:cNvSpPr>
            <a:spLocks noGrp="1"/>
          </p:cNvSpPr>
          <p:nvPr>
            <p:ph type="title"/>
          </p:nvPr>
        </p:nvSpPr>
        <p:spPr/>
        <p:txBody>
          <a:bodyPr/>
          <a:p>
            <a:r>
              <a:rPr dirty="0" lang="en-US"/>
              <a:t>REVIEW QUESTIONS</a:t>
            </a:r>
          </a:p>
        </p:txBody>
      </p:sp>
      <p:sp>
        <p:nvSpPr>
          <p:cNvPr id="1048621" name="Content Placeholder 3"/>
          <p:cNvSpPr>
            <a:spLocks noGrp="1"/>
          </p:cNvSpPr>
          <p:nvPr>
            <p:ph idx="1"/>
          </p:nvPr>
        </p:nvSpPr>
        <p:spPr>
          <a:xfrm>
            <a:off x="631210" y="1161535"/>
            <a:ext cx="8353168" cy="5338119"/>
          </a:xfrm>
        </p:spPr>
        <p:txBody>
          <a:bodyPr/>
          <a:p>
            <a:r>
              <a:rPr dirty="0" lang="en-US"/>
              <a:t>A function is invoked with a(n) ________.</a:t>
            </a:r>
          </a:p>
          <a:p>
            <a:r>
              <a:rPr dirty="0" lang="en-US"/>
              <a:t>variable that is known only within the function in which it is defined is called a(n) ________.</a:t>
            </a:r>
          </a:p>
          <a:p>
            <a:r>
              <a:rPr dirty="0" lang="en-US"/>
              <a:t>The ________ statement in a called function passes the value of an expression back to the calling function</a:t>
            </a:r>
          </a:p>
          <a:p>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2" name="Title 2"/>
          <p:cNvSpPr>
            <a:spLocks noGrp="1"/>
          </p:cNvSpPr>
          <p:nvPr>
            <p:ph type="title"/>
          </p:nvPr>
        </p:nvSpPr>
        <p:spPr/>
        <p:txBody>
          <a:bodyPr/>
          <a:p>
            <a:r>
              <a:rPr dirty="0" lang="en-US"/>
              <a:t>REVIEW QUESTIONS</a:t>
            </a:r>
          </a:p>
        </p:txBody>
      </p:sp>
      <p:sp>
        <p:nvSpPr>
          <p:cNvPr id="1048623" name="Content Placeholder 3"/>
          <p:cNvSpPr>
            <a:spLocks noGrp="1"/>
          </p:cNvSpPr>
          <p:nvPr>
            <p:ph idx="1"/>
          </p:nvPr>
        </p:nvSpPr>
        <p:spPr>
          <a:xfrm>
            <a:off x="631210" y="1161535"/>
            <a:ext cx="8353168" cy="5338119"/>
          </a:xfrm>
        </p:spPr>
        <p:txBody>
          <a:bodyPr/>
          <a:p>
            <a:r>
              <a:rPr dirty="0" lang="en-US"/>
              <a:t>A function is invoked with a(n) ________.</a:t>
            </a:r>
          </a:p>
          <a:p>
            <a:r>
              <a:rPr dirty="0" lang="en-US"/>
              <a:t>variable that is known only within the function in which it is defined is called a(n) ________.</a:t>
            </a:r>
          </a:p>
          <a:p>
            <a:r>
              <a:rPr dirty="0" lang="en-US"/>
              <a:t>The ________ statement in a called function passes the value of an expression back to the calling function</a:t>
            </a:r>
          </a:p>
          <a:p>
            <a:endParaRPr dirty="0" lang="en-US"/>
          </a:p>
        </p:txBody>
      </p:sp>
      <p:sp>
        <p:nvSpPr>
          <p:cNvPr id="1048624" name="Rectangle 4"/>
          <p:cNvSpPr/>
          <p:nvPr/>
        </p:nvSpPr>
        <p:spPr>
          <a:xfrm>
            <a:off x="5102012" y="1161535"/>
            <a:ext cx="1465580" cy="358140"/>
          </a:xfrm>
          <a:prstGeom prst="rect"/>
        </p:spPr>
        <p:txBody>
          <a:bodyPr wrap="none">
            <a:spAutoFit/>
          </a:bodyPr>
          <a:p>
            <a:r>
              <a:rPr dirty="0" lang="en-US">
                <a:solidFill>
                  <a:srgbClr val="FF0000"/>
                </a:solidFill>
              </a:rPr>
              <a:t>function call.</a:t>
            </a:r>
          </a:p>
        </p:txBody>
      </p:sp>
      <p:sp>
        <p:nvSpPr>
          <p:cNvPr id="1048625" name="Rectangle 5"/>
          <p:cNvSpPr/>
          <p:nvPr/>
        </p:nvSpPr>
        <p:spPr>
          <a:xfrm>
            <a:off x="4248092" y="2029309"/>
            <a:ext cx="1503680" cy="358141"/>
          </a:xfrm>
          <a:prstGeom prst="rect"/>
        </p:spPr>
        <p:txBody>
          <a:bodyPr wrap="none">
            <a:spAutoFit/>
          </a:bodyPr>
          <a:p>
            <a:r>
              <a:rPr dirty="0" lang="en-US">
                <a:solidFill>
                  <a:srgbClr val="FF0000"/>
                </a:solidFill>
              </a:rPr>
              <a:t>local variable</a:t>
            </a:r>
          </a:p>
        </p:txBody>
      </p:sp>
      <p:sp>
        <p:nvSpPr>
          <p:cNvPr id="1048626" name="Rectangle 8"/>
          <p:cNvSpPr/>
          <p:nvPr/>
        </p:nvSpPr>
        <p:spPr>
          <a:xfrm>
            <a:off x="1920337" y="2519911"/>
            <a:ext cx="792481" cy="358140"/>
          </a:xfrm>
          <a:prstGeom prst="rect"/>
        </p:spPr>
        <p:txBody>
          <a:bodyPr wrap="none">
            <a:spAutoFit/>
          </a:bodyPr>
          <a:p>
            <a:r>
              <a:rPr dirty="0" lang="en-US">
                <a:solidFill>
                  <a:srgbClr val="FF0000"/>
                </a:solidFill>
              </a:rPr>
              <a:t>return</a:t>
            </a:r>
          </a:p>
        </p:txBody>
      </p:sp>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FFFFF"/>
        </a:solidFill>
        <a:ln w="9525" cap="flat" cmpd="sng" algn="ctr">
          <a:solidFill>
            <a:schemeClr val="tx1"/>
          </a:solidFill>
          <a:prstDash val="solid"/>
          <a:round/>
          <a:headEnd type="none" w="med" len="med"/>
          <a:tailEnd type="none" w="med" len="med"/>
        </a:ln>
        <a:effectLst/>
      </a:spPr>
      <a:bodyPr anchor="t" anchorCtr="0" bIns="45720" compatLnSpc="1" lIns="91440" numCol="1" rIns="91440" rtlCol="0" tIns="45720" vert="horz" wrap="square">
        <a:prstTxWarp prst="textNoShape"/>
        <a:spAutoFit/>
      </a:bodyPr>
      <a:lstStyle>
        <a:defPPr>
          <a:defRPr dirty="0">
            <a:solidFill>
              <a:srgbClr val="008000"/>
            </a:solidFill>
            <a:latin typeface="Consolas" panose="020B0609020204030204" pitchFamily="49" charset="0"/>
          </a:defRPr>
        </a:defPPr>
      </a:lstStyle>
    </a:spDef>
    <a:lnDef>
      <a:spPr bwMode="auto">
        <a:xfrm>
          <a:off x="0" y="0"/>
          <a:ext cx="1" cy="1"/>
        </a:xfrm>
        <a:custGeom>
          <a:avLst/>
          <a:ahLst/>
          <a:rect l="0" t="0" r="0" b="0"/>
          <a:pathLst/>
        </a:custGeom>
        <a:solidFill>
          <a:schemeClr val="accent1"/>
        </a:solidFill>
        <a:ln w="9525" cap="flat" cmpd="sng" algn="ctr">
          <a:solidFill>
            <a:schemeClr val="tx1"/>
          </a:solidFill>
          <a:prstDash val="solid"/>
          <a:round/>
          <a:headEnd type="none" w="med" len="med"/>
          <a:tailEnd type="none" w="med" len="med"/>
        </a:ln>
        <a:effectLst/>
      </a:spPr>
      <a:bodyPr anchor="t" anchorCtr="0" bIns="45720" compatLnSpc="1" lIns="91440" numCol="1" rIns="91440" tIns="45720" vert="horz" wrap="none">
        <a:prstTxWarp prst="textNoShape"/>
      </a:bodyPr>
      <a:lstStyle>
        <a:defPPr algn="l" defTabSz="914400" eaLnBrk="0" fontAlgn="base" hangingPunct="0" indent="0" latinLnBrk="0" marL="0" marR="0" rtl="0">
          <a:lnSpc>
            <a:spcPct val="100000"/>
          </a:lnSpc>
          <a:spcBef>
            <a:spcPct val="0"/>
          </a:spcBef>
          <a:spcAft>
            <a:spcPct val="0"/>
          </a:spcAft>
          <a:buClrTx/>
          <a:buSzTx/>
          <a:buFontTx/>
          <a:buNone/>
          <a:defRPr baseline="0" b="0" cap="none" sz="1800" i="0" kumimoji="0" lang="en-US" normalizeH="0" strike="noStrike" u="none">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docProps/app.xml><?xml version="1.0" encoding="utf-8"?>
<Properties xmlns="http://schemas.openxmlformats.org/officeDocument/2006/extended-properties">
  <Application>Microsoft Office PowerPoint</Application>
  <ScaleCrop>0</ScaleCrop>
  <Company>Lucent Technologies</Company>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2.01</dc:title>
  <dc:creator>Lucent End User</dc:creator>
  <cp:lastModifiedBy>ust6</cp:lastModifiedBy>
  <dcterms:created xsi:type="dcterms:W3CDTF">2011-01-13T17:43:38Z</dcterms:created>
  <dcterms:modified xsi:type="dcterms:W3CDTF">2023-02-27T11:43:26Z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c713e35ec2004af7917933046826e113</vt:lpwstr>
  </property>
</Properties>
</file>