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napToGrid="0">
      <p:cViewPr varScale="1">
        <p:scale>
          <a:sx n="53" d="100"/>
          <a:sy n="53" d="100"/>
        </p:scale>
        <p:origin x="180" y="5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gradFill rotWithShape="0">
          <a:gsLst>
            <a:gs pos="0">
              <a:schemeClr val="folHlink"/>
            </a:gs>
            <a:gs pos="100000">
              <a:schemeClr val="bg1"/>
            </a:gs>
          </a:gsLst>
          <a:lin ang="5400000" scaled="1"/>
        </a:gradFill>
      </p:bgPr>
    </p:bg>
    <p:spTree>
      <p:nvGrpSpPr>
        <p:cNvPr id="36" name=""/>
        <p:cNvGrpSpPr/>
        <p:nvPr/>
      </p:nvGrpSpPr>
      <p:grpSpPr>
        <a:xfrm>
          <a:off x="0" y="0"/>
          <a:ext cx="0" cy="0"/>
          <a:chOff x="0" y="0"/>
          <a:chExt cx="0" cy="0"/>
        </a:xfrm>
      </p:grpSpPr>
      <p:grpSp>
        <p:nvGrpSpPr>
          <p:cNvPr id="37" name="Group 2"/>
          <p:cNvGrpSpPr>
            <a:grpSpLocks noChangeAspect="1"/>
          </p:cNvGrpSpPr>
          <p:nvPr/>
        </p:nvGrpSpPr>
        <p:grpSpPr>
          <a:xfrm>
            <a:off x="2256367" y="4411663"/>
            <a:ext cx="2489200" cy="2330450"/>
            <a:chOff x="0" y="0"/>
            <a:chExt cx="1188" cy="1367"/>
          </a:xfrm>
        </p:grpSpPr>
        <p:sp>
          <p:nvSpPr>
            <p:cNvPr id="1048611" name="未知"/>
            <p:cNvSpPr>
              <a:spLocks noChangeAspect="1"/>
            </p:cNvSpPr>
            <p:nvPr/>
          </p:nvSpPr>
          <p:spPr>
            <a:xfrm>
              <a:off x="698" y="345"/>
              <a:ext cx="490" cy="530"/>
            </a:xfrm>
            <a:custGeom>
              <a:av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r" b="b"/>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1048612" name="未知"/>
            <p:cNvSpPr>
              <a:spLocks noChangeAspect="1"/>
            </p:cNvSpPr>
            <p:nvPr/>
          </p:nvSpPr>
          <p:spPr>
            <a:xfrm>
              <a:off x="592" y="513"/>
              <a:ext cx="163" cy="530"/>
            </a:xfrm>
            <a:custGeom>
              <a:av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r" b="b"/>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1048613" name="未知"/>
            <p:cNvSpPr>
              <a:spLocks noChangeAspect="1"/>
            </p:cNvSpPr>
            <p:nvPr/>
          </p:nvSpPr>
          <p:spPr>
            <a:xfrm>
              <a:off x="297" y="499"/>
              <a:ext cx="352" cy="408"/>
            </a:xfrm>
            <a:custGeom>
              <a:av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r" b="b"/>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1048614" name="未知"/>
            <p:cNvSpPr>
              <a:spLocks noChangeAspect="1"/>
            </p:cNvSpPr>
            <p:nvPr/>
          </p:nvSpPr>
          <p:spPr>
            <a:xfrm>
              <a:off x="576" y="274"/>
              <a:ext cx="125" cy="116"/>
            </a:xfrm>
            <a:custGeom>
              <a:av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r" b="b"/>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1048615" name="未知"/>
            <p:cNvSpPr>
              <a:spLocks noChangeAspect="1"/>
            </p:cNvSpPr>
            <p:nvPr/>
          </p:nvSpPr>
          <p:spPr>
            <a:xfrm>
              <a:off x="556" y="175"/>
              <a:ext cx="161" cy="70"/>
            </a:xfrm>
            <a:custGeom>
              <a:av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r" b="b"/>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1048616" name="未知"/>
            <p:cNvSpPr>
              <a:spLocks noChangeAspect="1"/>
            </p:cNvSpPr>
            <p:nvPr/>
          </p:nvSpPr>
          <p:spPr>
            <a:xfrm>
              <a:off x="279" y="2"/>
              <a:ext cx="186" cy="216"/>
            </a:xfrm>
            <a:custGeom>
              <a:av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r" b="b"/>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1048617" name="未知"/>
            <p:cNvSpPr>
              <a:spLocks noChangeAspect="1"/>
            </p:cNvSpPr>
            <p:nvPr/>
          </p:nvSpPr>
          <p:spPr>
            <a:xfrm>
              <a:off x="340" y="254"/>
              <a:ext cx="277" cy="156"/>
            </a:xfrm>
            <a:custGeom>
              <a:av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r" b="b"/>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1048618" name="未知"/>
            <p:cNvSpPr>
              <a:spLocks noChangeAspect="1"/>
            </p:cNvSpPr>
            <p:nvPr/>
          </p:nvSpPr>
          <p:spPr>
            <a:xfrm>
              <a:off x="2" y="120"/>
              <a:ext cx="302" cy="270"/>
            </a:xfrm>
            <a:custGeom>
              <a:av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r" b="b"/>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1048619" name="未知"/>
            <p:cNvSpPr>
              <a:spLocks noChangeAspect="1"/>
            </p:cNvSpPr>
            <p:nvPr/>
          </p:nvSpPr>
          <p:spPr>
            <a:xfrm>
              <a:off x="206" y="630"/>
              <a:ext cx="375" cy="737"/>
            </a:xfrm>
            <a:custGeom>
              <a:av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r" b="b"/>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1048620" name="未知"/>
          <p:cNvSpPr>
            <a:spLocks noChangeAspect="1"/>
          </p:cNvSpPr>
          <p:nvPr/>
        </p:nvSpPr>
        <p:spPr>
          <a:xfrm>
            <a:off x="3043767" y="2293938"/>
            <a:ext cx="9196917" cy="4591050"/>
          </a:xfrm>
          <a:custGeom>
            <a:avLst/>
            <a:ahLst/>
            <a:cxnLst>
              <a:cxn ang="0">
                <a:pos x="0" y="4572133"/>
              </a:cxn>
              <a:cxn ang="0">
                <a:pos x="5786074" y="0"/>
              </a:cxn>
              <a:cxn ang="0">
                <a:pos x="6882360" y="14878"/>
              </a:cxn>
              <a:cxn ang="0">
                <a:pos x="6897688" y="4591050"/>
              </a:cxn>
              <a:cxn ang="0">
                <a:pos x="0" y="4572133"/>
              </a:cxn>
            </a:cxnLst>
            <a:rect l="0" t="0" r="r" b="b"/>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1048621" name="Rectangle 13"/>
          <p:cNvSpPr>
            <a:spLocks noGrp="1" noChangeArrowheads="1"/>
          </p:cNvSpPr>
          <p:nvPr>
            <p:ph type="ctrTitle" sz="quarter"/>
          </p:nvPr>
        </p:nvSpPr>
        <p:spPr>
          <a:xfrm>
            <a:off x="529167" y="2133600"/>
            <a:ext cx="11231033" cy="1470025"/>
          </a:xfrm>
        </p:spPr>
        <p:txBody>
          <a:bodyPr/>
          <a:lstStyle>
            <a:lvl1pPr algn="ctr"/>
          </a:lstStyle>
          <a:p>
            <a:pPr lvl="0"/>
            <a:r>
              <a:rPr altLang="zh-CN" lang="en-US" noProof="0" smtClean="0"/>
              <a:t>Click to edit Master title style</a:t>
            </a:r>
            <a:endParaRPr altLang="zh-CN" lang="en-US" noProof="0" smtClean="0"/>
          </a:p>
        </p:txBody>
      </p:sp>
      <p:sp>
        <p:nvSpPr>
          <p:cNvPr id="1048622" name="Rectangle 14"/>
          <p:cNvSpPr>
            <a:spLocks noGrp="1" noChangeArrowheads="1"/>
          </p:cNvSpPr>
          <p:nvPr>
            <p:ph type="subTitle" sz="quarter" idx="1"/>
          </p:nvPr>
        </p:nvSpPr>
        <p:spPr>
          <a:xfrm>
            <a:off x="1828800" y="3886200"/>
            <a:ext cx="8534400" cy="1198563"/>
          </a:xfrm>
        </p:spPr>
        <p:txBody>
          <a:bodyPr anchor="ctr" anchorCtr="1"/>
          <a:lstStyle>
            <a:lvl1pPr indent="0" marL="0">
              <a:buFontTx/>
              <a:buNone/>
            </a:lvl1pPr>
          </a:lstStyle>
          <a:p>
            <a:pPr lvl="0"/>
            <a:r>
              <a:rPr altLang="zh-CN" lang="en-US" noProof="0" smtClean="0"/>
              <a:t>Click to edit Master subtitle style</a:t>
            </a:r>
            <a:endParaRPr altLang="zh-CN" lang="en-US" noProof="0" smtClean="0"/>
          </a:p>
        </p:txBody>
      </p:sp>
      <p:sp>
        <p:nvSpPr>
          <p:cNvPr id="1048623" name="Rectangle 15"/>
          <p:cNvSpPr>
            <a:spLocks noGrp="1" noChangeArrowheads="1"/>
          </p:cNvSpPr>
          <p:nvPr>
            <p:ph type="dt" sz="quarter"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FigureOut">
              <a:rPr lang="en-US" smtClean="0"/>
            </a:fld>
            <a:endParaRPr lang="en-US"/>
          </a:p>
        </p:txBody>
      </p:sp>
      <p:sp>
        <p:nvSpPr>
          <p:cNvPr id="1048624" name="Rectangle 1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625" name="Rectangle 1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63" name="Title 1"/>
          <p:cNvSpPr>
            <a:spLocks noGrp="1"/>
          </p:cNvSpPr>
          <p:nvPr>
            <p:ph type="title"/>
          </p:nvPr>
        </p:nvSpPr>
        <p:spPr/>
        <p:txBody>
          <a:bodyPr/>
          <a:p>
            <a:r>
              <a:rPr lang="en-US" smtClean="0"/>
              <a:t>Click to edit Master title style</a:t>
            </a:r>
            <a:endParaRPr lang="en-US"/>
          </a:p>
        </p:txBody>
      </p:sp>
      <p:sp>
        <p:nvSpPr>
          <p:cNvPr id="1048664"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5"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52" name="Vertical Title 1"/>
          <p:cNvSpPr>
            <a:spLocks noGrp="1"/>
          </p:cNvSpPr>
          <p:nvPr>
            <p:ph type="title" orient="vert"/>
          </p:nvPr>
        </p:nvSpPr>
        <p:spPr>
          <a:xfrm>
            <a:off x="8839200" y="274638"/>
            <a:ext cx="2743200" cy="5851525"/>
          </a:xfrm>
        </p:spPr>
        <p:txBody>
          <a:bodyPr vert="eaVert"/>
          <a:p>
            <a:r>
              <a:rPr lang="en-US" smtClean="0"/>
              <a:t>Click to edit Master title style</a:t>
            </a:r>
            <a:endParaRPr lang="en-US"/>
          </a:p>
        </p:txBody>
      </p:sp>
      <p:sp>
        <p:nvSpPr>
          <p:cNvPr id="1048653" name="Vertical Text Placeholder 2"/>
          <p:cNvSpPr>
            <a:spLocks noGrp="1"/>
          </p:cNvSpPr>
          <p:nvPr>
            <p:ph type="body" orient="vert" idx="1"/>
          </p:nvPr>
        </p:nvSpPr>
        <p:spPr>
          <a:xfrm>
            <a:off x="609600" y="274638"/>
            <a:ext cx="80264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55" name="Footer Placeholder 4"/>
          <p:cNvSpPr>
            <a:spLocks noGrp="1"/>
          </p:cNvSpPr>
          <p:nvPr>
            <p:ph type="ftr" sz="quarter" idx="11"/>
          </p:nvPr>
        </p:nvSpPr>
        <p:spPr/>
        <p:txBody>
          <a:bodyPr/>
          <a:p>
            <a:endParaRPr lang="en-US"/>
          </a:p>
        </p:txBody>
      </p:sp>
      <p:sp>
        <p:nvSpPr>
          <p:cNvPr id="104865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6"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0"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8"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69"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70"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5" name=""/>
        <p:cNvGrpSpPr/>
        <p:nvPr/>
      </p:nvGrpSpPr>
      <p:grpSpPr>
        <a:xfrm>
          <a:off x="0" y="0"/>
          <a:ext cx="0" cy="0"/>
          <a:chOff x="0" y="0"/>
          <a:chExt cx="0" cy="0"/>
        </a:xfrm>
      </p:grpSpPr>
      <p:sp>
        <p:nvSpPr>
          <p:cNvPr id="1048591" name="Title 1"/>
          <p:cNvSpPr>
            <a:spLocks noGrp="1"/>
          </p:cNvSpPr>
          <p:nvPr>
            <p:ph type="title"/>
          </p:nvPr>
        </p:nvSpPr>
        <p:spPr/>
        <p:txBody>
          <a:bodyPr/>
          <a:p>
            <a:r>
              <a:rPr lang="en-US" smtClean="0"/>
              <a:t>Click to edit Master title style</a:t>
            </a:r>
            <a:endParaRPr lang="en-US"/>
          </a:p>
        </p:txBody>
      </p:sp>
      <p:sp>
        <p:nvSpPr>
          <p:cNvPr id="1048592" name="Content Placeholder 2"/>
          <p:cNvSpPr>
            <a:spLocks noGrp="1"/>
          </p:cNvSpPr>
          <p:nvPr>
            <p:ph sz="half" idx="1"/>
          </p:nvPr>
        </p:nvSpPr>
        <p:spPr>
          <a:xfrm>
            <a:off x="609600" y="1600200"/>
            <a:ext cx="5384800" cy="4525963"/>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93" name="Content Placeholder 3"/>
          <p:cNvSpPr>
            <a:spLocks noGrp="1"/>
          </p:cNvSpPr>
          <p:nvPr>
            <p:ph sz="half" idx="2"/>
          </p:nvPr>
        </p:nvSpPr>
        <p:spPr>
          <a:xfrm>
            <a:off x="6197600" y="1600200"/>
            <a:ext cx="5384800" cy="4525963"/>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94" name="Date Placeholder 4"/>
          <p:cNvSpPr>
            <a:spLocks noGrp="1"/>
          </p:cNvSpPr>
          <p:nvPr>
            <p:ph type="dt" sz="half" idx="10"/>
          </p:nvPr>
        </p:nvSpPr>
        <p:spPr/>
        <p:txBody>
          <a:bodyPr/>
          <a:p>
            <a:fld id="{63A1C593-65D0-4073-BCC9-577B9352EA97}" type="datetimeFigureOut">
              <a:rPr lang="en-US" smtClean="0"/>
            </a:fld>
            <a:endParaRPr lang="en-US"/>
          </a:p>
        </p:txBody>
      </p:sp>
      <p:sp>
        <p:nvSpPr>
          <p:cNvPr id="1048595" name="Footer Placeholder 5"/>
          <p:cNvSpPr>
            <a:spLocks noGrp="1"/>
          </p:cNvSpPr>
          <p:nvPr>
            <p:ph type="ftr" sz="quarter" idx="11"/>
          </p:nvPr>
        </p:nvSpPr>
        <p:spPr/>
        <p:txBody>
          <a:bodyPr/>
          <a:p>
            <a:endParaRPr lang="en-US"/>
          </a:p>
        </p:txBody>
      </p:sp>
      <p:sp>
        <p:nvSpPr>
          <p:cNvPr id="1048596"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73"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74"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75"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6"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77"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8"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79" name="Footer Placeholder 7"/>
          <p:cNvSpPr>
            <a:spLocks noGrp="1"/>
          </p:cNvSpPr>
          <p:nvPr>
            <p:ph type="ftr" sz="quarter" idx="11"/>
          </p:nvPr>
        </p:nvSpPr>
        <p:spPr/>
        <p:txBody>
          <a:bodyPr/>
          <a:p>
            <a:endParaRPr lang="en-US"/>
          </a:p>
        </p:txBody>
      </p:sp>
      <p:sp>
        <p:nvSpPr>
          <p:cNvPr id="1048680"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8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682" name="Footer Placeholder 2"/>
          <p:cNvSpPr>
            <a:spLocks noGrp="1"/>
          </p:cNvSpPr>
          <p:nvPr>
            <p:ph type="ftr" sz="quarter" idx="11"/>
          </p:nvPr>
        </p:nvSpPr>
        <p:spPr/>
        <p:txBody>
          <a:bodyPr/>
          <a:p>
            <a:endParaRPr lang="en-US"/>
          </a:p>
        </p:txBody>
      </p:sp>
      <p:sp>
        <p:nvSpPr>
          <p:cNvPr id="104868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8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85"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8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88" name="Footer Placeholder 5"/>
          <p:cNvSpPr>
            <a:spLocks noGrp="1"/>
          </p:cNvSpPr>
          <p:nvPr>
            <p:ph type="ftr" sz="quarter" idx="11"/>
          </p:nvPr>
        </p:nvSpPr>
        <p:spPr/>
        <p:txBody>
          <a:bodyPr/>
          <a:p>
            <a:endParaRPr lang="en-US"/>
          </a:p>
        </p:txBody>
      </p:sp>
      <p:sp>
        <p:nvSpPr>
          <p:cNvPr id="104868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57"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58"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59"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60"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gradFill>
      </p:bgPr>
    </p:bg>
    <p:spTree>
      <p:nvGrpSpPr>
        <p:cNvPr id="11" name=""/>
        <p:cNvGrpSpPr/>
        <p:nvPr/>
      </p:nvGrpSpPr>
      <p:grpSpPr>
        <a:xfrm/>
      </p:grpSpPr>
      <p:grpSp>
        <p:nvGrpSpPr>
          <p:cNvPr id="12" name="Group 2"/>
          <p:cNvGrpSpPr>
            <a:grpSpLocks noChangeAspect="1"/>
          </p:cNvGrpSpPr>
          <p:nvPr/>
        </p:nvGrpSpPr>
        <p:grpSpPr>
          <a:xfrm>
            <a:off x="7016751" y="4076700"/>
            <a:ext cx="1862667" cy="1749425"/>
            <a:chOff x="0" y="0"/>
            <a:chExt cx="796" cy="977"/>
          </a:xfrm>
        </p:grpSpPr>
        <p:sp>
          <p:nvSpPr>
            <p:cNvPr id="1048576" name="未知"/>
            <p:cNvSpPr>
              <a:spLocks noChangeAspect="1"/>
            </p:cNvSpPr>
            <p:nvPr/>
          </p:nvSpPr>
          <p:spPr>
            <a:xfrm>
              <a:off x="537" y="379"/>
              <a:ext cx="259" cy="451"/>
            </a:xfrm>
            <a:custGeom>
              <a:av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r" b="b"/>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48577" name="未知"/>
            <p:cNvSpPr>
              <a:spLocks noChangeAspect="1"/>
            </p:cNvSpPr>
            <p:nvPr/>
          </p:nvSpPr>
          <p:spPr>
            <a:xfrm>
              <a:off x="272" y="460"/>
              <a:ext cx="250" cy="329"/>
            </a:xfrm>
            <a:custGeom>
              <a:av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r" b="b"/>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48578" name="未知"/>
            <p:cNvSpPr>
              <a:spLocks noChangeAspect="1"/>
            </p:cNvSpPr>
            <p:nvPr/>
          </p:nvSpPr>
          <p:spPr>
            <a:xfrm>
              <a:off x="200" y="399"/>
              <a:ext cx="238" cy="313"/>
            </a:xfrm>
            <a:custGeom>
              <a:av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r" b="b"/>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48579" name="未知"/>
            <p:cNvSpPr>
              <a:spLocks noChangeAspect="1"/>
            </p:cNvSpPr>
            <p:nvPr/>
          </p:nvSpPr>
          <p:spPr>
            <a:xfrm>
              <a:off x="469" y="299"/>
              <a:ext cx="112" cy="52"/>
            </a:xfrm>
            <a:custGeom>
              <a:av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r" b="b"/>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48580" name="未知"/>
            <p:cNvSpPr>
              <a:spLocks noChangeAspect="1"/>
            </p:cNvSpPr>
            <p:nvPr/>
          </p:nvSpPr>
          <p:spPr>
            <a:xfrm>
              <a:off x="506" y="200"/>
              <a:ext cx="109" cy="63"/>
            </a:xfrm>
            <a:custGeom>
              <a:av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r" b="b"/>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48581" name="未知"/>
            <p:cNvSpPr>
              <a:spLocks noChangeAspect="1"/>
            </p:cNvSpPr>
            <p:nvPr/>
          </p:nvSpPr>
          <p:spPr>
            <a:xfrm>
              <a:off x="358" y="2"/>
              <a:ext cx="118" cy="168"/>
            </a:xfrm>
            <a:custGeom>
              <a:av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r" b="b"/>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48582" name="未知"/>
            <p:cNvSpPr>
              <a:spLocks noChangeAspect="1"/>
            </p:cNvSpPr>
            <p:nvPr/>
          </p:nvSpPr>
          <p:spPr>
            <a:xfrm>
              <a:off x="313" y="184"/>
              <a:ext cx="206" cy="127"/>
            </a:xfrm>
            <a:custGeom>
              <a:av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r" b="b"/>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8583" name="未知"/>
            <p:cNvSpPr>
              <a:spLocks noChangeAspect="1"/>
            </p:cNvSpPr>
            <p:nvPr/>
          </p:nvSpPr>
          <p:spPr>
            <a:xfrm>
              <a:off x="73" y="63"/>
              <a:ext cx="278" cy="107"/>
            </a:xfrm>
            <a:custGeom>
              <a:av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r" b="b"/>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8584" name="未知"/>
            <p:cNvSpPr>
              <a:spLocks noChangeAspect="1"/>
            </p:cNvSpPr>
            <p:nvPr/>
          </p:nvSpPr>
          <p:spPr>
            <a:xfrm>
              <a:off x="2" y="494"/>
              <a:ext cx="370" cy="483"/>
            </a:xfrm>
            <a:custGeom>
              <a:av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r" b="b"/>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48585" name="未知"/>
          <p:cNvSpPr>
            <a:spLocks noChangeAspect="1"/>
          </p:cNvSpPr>
          <p:nvPr/>
        </p:nvSpPr>
        <p:spPr>
          <a:xfrm>
            <a:off x="2840567" y="4749800"/>
            <a:ext cx="9351433" cy="2135188"/>
          </a:xfrm>
          <a:custGeom>
            <a:avLst/>
            <a:ahLst/>
            <a:cxnLst>
              <a:cxn ang="0">
                <a:pos x="0" y="2115714"/>
              </a:cxn>
              <a:cxn ang="0">
                <a:pos x="7013575" y="0"/>
              </a:cxn>
              <a:cxn ang="0">
                <a:pos x="7013575" y="2135188"/>
              </a:cxn>
              <a:cxn ang="0">
                <a:pos x="0" y="2115714"/>
              </a:cxn>
            </a:cxnLst>
            <a:rect l="0" t="0" r="r" b="b"/>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48586" name="Rectangle 13"/>
          <p:cNvSpPr>
            <a:spLocks noGrp="1"/>
          </p:cNvSpPr>
          <p:nvPr>
            <p:ph type="title"/>
          </p:nvPr>
        </p:nvSpPr>
        <p:spPr>
          <a:xfrm>
            <a:off x="609600" y="274638"/>
            <a:ext cx="10972800" cy="1143000"/>
          </a:xfrm>
          <a:prstGeom prst="rect"/>
          <a:noFill/>
          <a:ln w="9525">
            <a:noFill/>
          </a:ln>
        </p:spPr>
        <p:txBody>
          <a:bodyPr anchor="ctr" anchorCtr="0"/>
          <a:p>
            <a:pPr lvl="0"/>
            <a:r>
              <a:rPr altLang="zh-CN" dirty="0" lang="en-US"/>
              <a:t>Click to edit Master title style</a:t>
            </a:r>
            <a:endParaRPr altLang="zh-CN" dirty="0" lang="en-US"/>
          </a:p>
        </p:txBody>
      </p:sp>
      <p:sp>
        <p:nvSpPr>
          <p:cNvPr id="1048587" name="Rectangle 14"/>
          <p:cNvSpPr>
            <a:spLocks noGrp="1"/>
          </p:cNvSpPr>
          <p:nvPr>
            <p:ph type="body" idx="1"/>
          </p:nvPr>
        </p:nvSpPr>
        <p:spPr>
          <a:xfrm>
            <a:off x="609600" y="1600200"/>
            <a:ext cx="10972800" cy="4525963"/>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88" name="Rectangle 1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FigureOut">
              <a:rPr lang="en-US" smtClean="0"/>
            </a:fld>
            <a:endParaRPr lang="en-US"/>
          </a:p>
        </p:txBody>
      </p:sp>
      <p:sp>
        <p:nvSpPr>
          <p:cNvPr id="1048589" name="Rectangle 1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90" name="Rectangle 1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dk2" bg2="dk1"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6" name="Title 1"/>
          <p:cNvSpPr>
            <a:spLocks noGrp="1"/>
          </p:cNvSpPr>
          <p:nvPr>
            <p:ph type="ctrTitle"/>
          </p:nvPr>
        </p:nvSpPr>
        <p:spPr/>
        <p:txBody>
          <a:bodyPr/>
          <a:p>
            <a:pPr algn="ctr" rtl="1"/>
            <a:r>
              <a:rPr altLang="en-US" dirty="0" lang="ar-SA"/>
              <a:t>الهجمات السبرانية </a:t>
            </a:r>
            <a:endParaRPr altLang="en-US" dirty="0" lang="ar-SA"/>
          </a:p>
        </p:txBody>
      </p:sp>
      <p:sp>
        <p:nvSpPr>
          <p:cNvPr id="1048627" name="Subtitle 2"/>
          <p:cNvSpPr>
            <a:spLocks noGrp="1"/>
          </p:cNvSpPr>
          <p:nvPr>
            <p:ph type="subTitle" idx="1"/>
          </p:nvPr>
        </p:nvSpPr>
        <p:spPr/>
        <p:txBody>
          <a:bodyPr/>
          <a:p>
            <a:r>
              <a:rPr lang="en-US"/>
              <a:t>البرمجيات الخبيثة</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607" name="Title 1"/>
          <p:cNvSpPr>
            <a:spLocks noGrp="1"/>
          </p:cNvSpPr>
          <p:nvPr>
            <p:ph type="title"/>
          </p:nvPr>
        </p:nvSpPr>
        <p:spPr/>
        <p:txBody>
          <a:bodyPr/>
          <a:p>
            <a:endParaRPr lang="en-US"/>
          </a:p>
        </p:txBody>
      </p:sp>
      <p:sp>
        <p:nvSpPr>
          <p:cNvPr id="1048608" name="Content Placeholder 2"/>
          <p:cNvSpPr>
            <a:spLocks noGrp="1"/>
          </p:cNvSpPr>
          <p:nvPr>
            <p:ph sz="half" idx="1"/>
          </p:nvPr>
        </p:nvSpPr>
        <p:spPr>
          <a:xfrm>
            <a:off x="609600" y="1600200"/>
            <a:ext cx="11582400" cy="4526280"/>
          </a:xfrm>
        </p:spPr>
        <p:txBody>
          <a:bodyPr/>
          <a:p>
            <a:pPr algn="r" indent="0" marL="0" rtl="1">
              <a:buNone/>
            </a:pPr>
            <a:endParaRPr altLang="en-US" sz="2400" lang="ar-SA"/>
          </a:p>
          <a:p>
            <a:pPr algn="r" indent="0" marL="0" rtl="1">
              <a:buNone/>
            </a:pPr>
            <a:r>
              <a:rPr altLang="en-US" sz="2400" lang="ar-SA"/>
              <a:t>5 برمجيات الفدية:</a:t>
            </a:r>
            <a:endParaRPr altLang="en-US" sz="2400" lang="ar-SA"/>
          </a:p>
          <a:p>
            <a:pPr algn="r" rtl="1">
              <a:buClrTx/>
              <a:buSzTx/>
              <a:buFontTx/>
            </a:pPr>
            <a:endParaRPr altLang="en-US" sz="2800" lang="ar-SA"/>
          </a:p>
          <a:p>
            <a:pPr algn="r" rtl="1">
              <a:buClrTx/>
              <a:buSzTx/>
              <a:buFontTx/>
            </a:pPr>
            <a:r>
              <a:rPr altLang="en-US" sz="2800" lang="ar-SA"/>
              <a:t> تقوم برامج الفدية ransomware بالاستيلاء على نظام الكمبيوتر أو  البيانات التي بداخله، وال</a:t>
            </a:r>
            <a:r>
              <a:rPr altLang="en-US" sz="2400" lang="ar-SA"/>
              <a:t> </a:t>
            </a:r>
            <a:r>
              <a:rPr altLang="en-US" sz="2800" lang="ar-SA"/>
              <a:t>تحرر البيانات الا بعد دفع الفدية</a:t>
            </a:r>
            <a:endParaRPr altLang="en-US" sz="2800" lang="ar-SA"/>
          </a:p>
          <a:p>
            <a:pPr algn="r" rtl="1"/>
            <a:r>
              <a:rPr altLang="en-US" sz="2800" lang="ar-SA"/>
              <a:t> والتقنية الشائعة لبرمجة الفدية هي الوصول للبيانات على الحاسب حتى يقوم بدفع</a:t>
            </a:r>
            <a:endParaRPr altLang="en-US" sz="2800" lang="ar-SA"/>
          </a:p>
          <a:p>
            <a:pPr algn="r" rtl="1"/>
            <a:r>
              <a:rPr altLang="en-US" sz="2800" lang="ar-SA"/>
              <a:t>الضحية وتشفيرها بمفتاح تشفير غير معروف للمستخدم. ويقوم المستخدم بعدها بدفع األموال </a:t>
            </a:r>
            <a:r>
              <a:rPr altLang="en-US" sz="2400" lang="ar-SA"/>
              <a:t>لازالة التشفير واسترجاع البيانات.</a:t>
            </a:r>
            <a:endParaRPr altLang="en-US" sz="2400" lang="ar-S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sp>
        <p:nvSpPr>
          <p:cNvPr id="1048637" name="Title 1"/>
          <p:cNvSpPr>
            <a:spLocks noGrp="1"/>
          </p:cNvSpPr>
          <p:nvPr>
            <p:ph type="title"/>
          </p:nvPr>
        </p:nvSpPr>
        <p:spPr/>
        <p:txBody>
          <a:bodyPr/>
          <a:p>
            <a:pPr algn="ctr" rtl="1"/>
            <a:r>
              <a:rPr altLang="en-US" lang="ar-SA"/>
              <a:t>محاربة البرمجيات الخبيث</a:t>
            </a:r>
            <a:endParaRPr altLang="en-US" lang="ar-SA"/>
          </a:p>
        </p:txBody>
      </p:sp>
      <p:sp>
        <p:nvSpPr>
          <p:cNvPr id="1048638" name="Content Placeholder 2"/>
          <p:cNvSpPr>
            <a:spLocks noGrp="1"/>
          </p:cNvSpPr>
          <p:nvPr>
            <p:ph sz="half" idx="1"/>
          </p:nvPr>
        </p:nvSpPr>
        <p:spPr>
          <a:xfrm>
            <a:off x="609600" y="1600200"/>
            <a:ext cx="9889490" cy="4526280"/>
          </a:xfrm>
        </p:spPr>
        <p:txBody>
          <a:bodyPr/>
          <a:p>
            <a:pPr algn="r" indent="0" marL="0" rtl="1">
              <a:buNone/>
            </a:pPr>
            <a:r>
              <a:rPr altLang="en-US" sz="2400" lang="ar-SA"/>
              <a:t>• برنامج مكافح الفيروسات –</a:t>
            </a:r>
            <a:endParaRPr altLang="en-US" sz="2400" lang="ar-SA"/>
          </a:p>
          <a:p>
            <a:pPr algn="r" rtl="1">
              <a:lnSpc>
                <a:spcPct val="120000"/>
              </a:lnSpc>
            </a:pPr>
            <a:r>
              <a:rPr altLang="en-US" sz="2400" lang="ar-SA"/>
              <a:t> تحتوى معظم برمجيات المكافحة للفيروسات على دروع لصد الهجمات الصادرة من معظم</a:t>
            </a:r>
            <a:r>
              <a:rPr altLang="en-US" sz="2400" lang="ar-SA">
                <a:sym typeface="+mn-ea"/>
              </a:rPr>
              <a:t>البرمجيات الخبيثة</a:t>
            </a:r>
            <a:endParaRPr altLang="en-US" sz="2400" lang="ar-SA"/>
          </a:p>
          <a:p>
            <a:pPr algn="r" rtl="1">
              <a:lnSpc>
                <a:spcPct val="120000"/>
              </a:lnSpc>
            </a:pPr>
            <a:r>
              <a:rPr altLang="en-US" sz="2400" lang="ar-SA"/>
              <a:t>.  يقوم القراصنة بصفة يومية بتطوير وخلق تهديدات جديدة. ولذلك، فإن مفتاح </a:t>
            </a:r>
            <a:endParaRPr altLang="en-US" sz="2400" lang="ar-SA"/>
          </a:p>
          <a:p>
            <a:pPr algn="r" indent="0" marL="0" rtl="1">
              <a:lnSpc>
                <a:spcPct val="120000"/>
              </a:lnSpc>
              <a:buNone/>
            </a:pPr>
            <a:r>
              <a:rPr altLang="en-US" sz="2400" lang="ar-SA">
                <a:sym typeface="+mn-ea"/>
              </a:rPr>
              <a:t>الحصول على مكافح فيروسات ناجح هو متابعة تحديث قاعدة بيانات البصمات الرقمية للفيروسات والسلوك البرمجي</a:t>
            </a:r>
            <a:r>
              <a:rPr altLang="en-US" sz="2400" lang="ar-SA"/>
              <a:t> </a:t>
            </a:r>
            <a:endParaRPr altLang="en-US" sz="2400" lang="ar-SA"/>
          </a:p>
          <a:p>
            <a:pPr algn="r" indent="0" marL="0" rtl="1">
              <a:lnSpc>
                <a:spcPct val="120000"/>
              </a:lnSpc>
              <a:buNone/>
            </a:pPr>
            <a:endParaRPr altLang="en-US" sz="2400" lang="ar-S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p:grpSpPr>
      <p:sp>
        <p:nvSpPr>
          <p:cNvPr id="1048639" name="Title 1"/>
          <p:cNvSpPr>
            <a:spLocks noGrp="1"/>
          </p:cNvSpPr>
          <p:nvPr>
            <p:ph type="title"/>
          </p:nvPr>
        </p:nvSpPr>
        <p:spPr/>
        <p:txBody>
          <a:bodyPr/>
          <a:p>
            <a:pPr algn="ctr" rtl="1"/>
            <a:r>
              <a:rPr altLang="en-US" lang="ar-SA"/>
              <a:t>هجمات البريد الالكتروني والمتصفح</a:t>
            </a:r>
            <a:endParaRPr altLang="en-US" lang="ar-SA"/>
          </a:p>
        </p:txBody>
      </p:sp>
      <p:sp>
        <p:nvSpPr>
          <p:cNvPr id="1048640" name="Content Placeholder 2"/>
          <p:cNvSpPr>
            <a:spLocks noGrp="1"/>
          </p:cNvSpPr>
          <p:nvPr>
            <p:ph sz="half" idx="1"/>
          </p:nvPr>
        </p:nvSpPr>
        <p:spPr>
          <a:xfrm>
            <a:off x="609600" y="1600200"/>
            <a:ext cx="10023475" cy="4526280"/>
          </a:xfrm>
        </p:spPr>
        <p:txBody>
          <a:bodyPr anchor="t" vert="horz"/>
          <a:p>
            <a:pPr algn="r" rtl="1">
              <a:lnSpc>
                <a:spcPct val="130000"/>
              </a:lnSpc>
            </a:pPr>
            <a:endParaRPr altLang="en-US" sz="2600" lang="ar-SA"/>
          </a:p>
          <a:p>
            <a:pPr algn="r" rtl="1">
              <a:lnSpc>
                <a:spcPct val="130000"/>
              </a:lnSpc>
            </a:pPr>
            <a:r>
              <a:rPr altLang="en-US" sz="2600" lang="ar-AE">
                <a:sym typeface="+mn-ea"/>
              </a:rPr>
              <a:t>خ</a:t>
            </a:r>
            <a:r>
              <a:rPr altLang="en-US" sz="2600" lang="ar-AE">
                <a:sym typeface="+mn-ea"/>
              </a:rPr>
              <a:t>د</a:t>
            </a:r>
            <a:r>
              <a:rPr altLang="en-US" sz="2600" lang="ar-AE">
                <a:sym typeface="+mn-ea"/>
              </a:rPr>
              <a:t>م</a:t>
            </a:r>
            <a:r>
              <a:rPr altLang="en-US" sz="2600" lang="ar-AE">
                <a:sym typeface="+mn-ea"/>
              </a:rPr>
              <a:t>ة</a:t>
            </a:r>
            <a:r>
              <a:rPr altLang="ar-AE" sz="2600" lang="en-US">
                <a:sym typeface="+mn-ea"/>
              </a:rPr>
              <a:t> </a:t>
            </a:r>
            <a:r>
              <a:rPr altLang="ar-AE" sz="2600" lang="ar-AE">
                <a:sym typeface="+mn-ea"/>
              </a:rPr>
              <a:t>ا</a:t>
            </a:r>
            <a:r>
              <a:rPr altLang="ar-AE" sz="2600" lang="ar-AE">
                <a:sym typeface="+mn-ea"/>
              </a:rPr>
              <a:t>ل</a:t>
            </a:r>
            <a:r>
              <a:rPr altLang="ar-AE" sz="2600" lang="ar-AE">
                <a:sym typeface="+mn-ea"/>
              </a:rPr>
              <a:t>ب</a:t>
            </a:r>
            <a:r>
              <a:rPr altLang="ar-AE" sz="2600" lang="ar-AE">
                <a:sym typeface="+mn-ea"/>
              </a:rPr>
              <a:t>ر</a:t>
            </a:r>
            <a:r>
              <a:rPr altLang="ar-AE" sz="2600" lang="ar-AE">
                <a:sym typeface="+mn-ea"/>
              </a:rPr>
              <a:t>ي</a:t>
            </a:r>
            <a:r>
              <a:rPr altLang="ar-AE" sz="2600" lang="ar-AE">
                <a:sym typeface="+mn-ea"/>
              </a:rPr>
              <a:t>د</a:t>
            </a:r>
            <a:r>
              <a:rPr altLang="ar-AE" sz="2600" lang="en-US">
                <a:sym typeface="+mn-ea"/>
              </a:rPr>
              <a:t> </a:t>
            </a:r>
            <a:r>
              <a:rPr altLang="ar-AE" sz="2600" lang="ar-AE">
                <a:sym typeface="+mn-ea"/>
              </a:rPr>
              <a:t>ا</a:t>
            </a:r>
            <a:r>
              <a:rPr altLang="ar-AE" sz="2600" lang="ar-AE">
                <a:sym typeface="+mn-ea"/>
              </a:rPr>
              <a:t>ل</a:t>
            </a:r>
            <a:r>
              <a:rPr altLang="ar-AE" sz="2600" lang="ar-AE">
                <a:sym typeface="+mn-ea"/>
              </a:rPr>
              <a:t>ا</a:t>
            </a:r>
            <a:r>
              <a:rPr altLang="ar-AE" sz="2600" lang="ar-AE">
                <a:sym typeface="+mn-ea"/>
              </a:rPr>
              <a:t>ل</a:t>
            </a:r>
            <a:r>
              <a:rPr altLang="ar-AE" sz="2600" lang="ar-AE">
                <a:sym typeface="+mn-ea"/>
              </a:rPr>
              <a:t>ك</a:t>
            </a:r>
            <a:r>
              <a:rPr altLang="ar-AE" sz="2600" lang="ar-AE">
                <a:sym typeface="+mn-ea"/>
              </a:rPr>
              <a:t>ت</a:t>
            </a:r>
            <a:r>
              <a:rPr altLang="ar-AE" sz="2600" lang="ar-AE">
                <a:sym typeface="+mn-ea"/>
              </a:rPr>
              <a:t>ر</a:t>
            </a:r>
            <a:r>
              <a:rPr altLang="ar-AE" sz="2600" lang="ar-AE">
                <a:sym typeface="+mn-ea"/>
              </a:rPr>
              <a:t>و</a:t>
            </a:r>
            <a:r>
              <a:rPr altLang="ar-AE" sz="2600" lang="ar-AE">
                <a:sym typeface="+mn-ea"/>
              </a:rPr>
              <a:t>ن</a:t>
            </a:r>
            <a:r>
              <a:rPr altLang="ar-AE" sz="2600" lang="ar-AE">
                <a:sym typeface="+mn-ea"/>
              </a:rPr>
              <a:t>ي</a:t>
            </a:r>
            <a:r>
              <a:rPr altLang="ar-AE" sz="2600" lang="en-US">
                <a:sym typeface="+mn-ea"/>
              </a:rPr>
              <a:t> </a:t>
            </a:r>
            <a:r>
              <a:rPr altLang="ar-AE" sz="2600" lang="en-US">
                <a:sym typeface="+mn-ea"/>
              </a:rPr>
              <a:t>:</a:t>
            </a:r>
            <a:r>
              <a:rPr altLang="ar-AE" sz="2600" lang="en-US">
                <a:sym typeface="+mn-ea"/>
              </a:rPr>
              <a:t> </a:t>
            </a:r>
            <a:r>
              <a:rPr altLang="ar-AE" sz="2600" lang="ar-AE">
                <a:sym typeface="+mn-ea"/>
              </a:rPr>
              <a:t>ه</a:t>
            </a:r>
            <a:r>
              <a:rPr altLang="ar-AE" sz="2600" lang="ar-AE">
                <a:sym typeface="+mn-ea"/>
              </a:rPr>
              <a:t>ي</a:t>
            </a:r>
            <a:r>
              <a:rPr altLang="ar-AE" sz="2600" lang="en-US">
                <a:sym typeface="+mn-ea"/>
              </a:rPr>
              <a:t> </a:t>
            </a:r>
            <a:r>
              <a:rPr altLang="ar-AE" sz="2600" lang="ar-AE">
                <a:sym typeface="+mn-ea"/>
              </a:rPr>
              <a:t>خ</a:t>
            </a:r>
            <a:r>
              <a:rPr altLang="ar-AE" sz="2600" lang="ar-AE">
                <a:sym typeface="+mn-ea"/>
              </a:rPr>
              <a:t>د</a:t>
            </a:r>
            <a:r>
              <a:rPr altLang="ar-AE" sz="2600" lang="ar-AE">
                <a:sym typeface="+mn-ea"/>
              </a:rPr>
              <a:t>م</a:t>
            </a:r>
            <a:r>
              <a:rPr altLang="ar-AE" sz="2600" lang="ar-AE">
                <a:sym typeface="+mn-ea"/>
              </a:rPr>
              <a:t>ة</a:t>
            </a:r>
            <a:r>
              <a:rPr altLang="ar-AE" sz="2600" lang="en-US">
                <a:sym typeface="+mn-ea"/>
              </a:rPr>
              <a:t> </a:t>
            </a:r>
            <a:r>
              <a:rPr altLang="ar-AE" sz="2600" lang="ar-AE">
                <a:sym typeface="+mn-ea"/>
              </a:rPr>
              <a:t>ع</a:t>
            </a:r>
            <a:r>
              <a:rPr altLang="ar-AE" sz="2600" lang="ar-AE">
                <a:sym typeface="+mn-ea"/>
              </a:rPr>
              <a:t>ا</a:t>
            </a:r>
            <a:r>
              <a:rPr altLang="ar-AE" sz="2600" lang="ar-AE">
                <a:sym typeface="+mn-ea"/>
              </a:rPr>
              <a:t>ل</a:t>
            </a:r>
            <a:r>
              <a:rPr altLang="ar-AE" sz="2600" lang="ar-AE">
                <a:sym typeface="+mn-ea"/>
              </a:rPr>
              <a:t>م</a:t>
            </a:r>
            <a:r>
              <a:rPr altLang="ar-AE" sz="2600" lang="ar-AE">
                <a:sym typeface="+mn-ea"/>
              </a:rPr>
              <a:t>ي</a:t>
            </a:r>
            <a:r>
              <a:rPr altLang="ar-AE" sz="2600" lang="ar-AE">
                <a:sym typeface="+mn-ea"/>
              </a:rPr>
              <a:t>ة</a:t>
            </a:r>
            <a:r>
              <a:rPr altLang="ar-AE" sz="2600" lang="en-US">
                <a:sym typeface="+mn-ea"/>
              </a:rPr>
              <a:t> </a:t>
            </a:r>
            <a:r>
              <a:rPr altLang="ar-AE" sz="2600" lang="ar-AE">
                <a:sym typeface="+mn-ea"/>
              </a:rPr>
              <a:t>ي</a:t>
            </a:r>
            <a:r>
              <a:rPr altLang="ar-AE" sz="2600" lang="ar-AE">
                <a:sym typeface="+mn-ea"/>
              </a:rPr>
              <a:t>س</a:t>
            </a:r>
            <a:r>
              <a:rPr altLang="ar-AE" sz="2600" lang="ar-AE">
                <a:sym typeface="+mn-ea"/>
              </a:rPr>
              <a:t>ت</a:t>
            </a:r>
            <a:r>
              <a:rPr altLang="ar-AE" sz="2600" lang="ar-AE">
                <a:sym typeface="+mn-ea"/>
              </a:rPr>
              <a:t>خ</a:t>
            </a:r>
            <a:r>
              <a:rPr altLang="ar-AE" sz="2600" lang="ar-AE">
                <a:sym typeface="+mn-ea"/>
              </a:rPr>
              <a:t>د</a:t>
            </a:r>
            <a:r>
              <a:rPr altLang="ar-AE" sz="2600" lang="ar-AE">
                <a:sym typeface="+mn-ea"/>
              </a:rPr>
              <a:t>م</a:t>
            </a:r>
            <a:r>
              <a:rPr altLang="ar-AE" sz="2600" lang="ar-AE">
                <a:sym typeface="+mn-ea"/>
              </a:rPr>
              <a:t>ه</a:t>
            </a:r>
            <a:r>
              <a:rPr altLang="ar-AE" sz="2600" lang="ar-AE">
                <a:sym typeface="+mn-ea"/>
              </a:rPr>
              <a:t>ا</a:t>
            </a:r>
            <a:r>
              <a:rPr altLang="ar-AE" sz="2600" lang="en-US">
                <a:sym typeface="+mn-ea"/>
              </a:rPr>
              <a:t> </a:t>
            </a:r>
            <a:r>
              <a:rPr altLang="ar-AE" sz="2600" lang="ar-AE">
                <a:sym typeface="+mn-ea"/>
              </a:rPr>
              <a:t>ا</a:t>
            </a:r>
            <a:r>
              <a:rPr altLang="ar-AE" sz="2600" lang="ar-AE">
                <a:sym typeface="+mn-ea"/>
              </a:rPr>
              <a:t>ل</a:t>
            </a:r>
            <a:r>
              <a:rPr altLang="ar-AE" sz="2600" lang="ar-AE">
                <a:sym typeface="+mn-ea"/>
              </a:rPr>
              <a:t>م</a:t>
            </a:r>
            <a:r>
              <a:rPr altLang="ar-AE" sz="2600" lang="ar-AE">
                <a:sym typeface="+mn-ea"/>
              </a:rPr>
              <a:t>ل</a:t>
            </a:r>
            <a:r>
              <a:rPr altLang="ar-AE" sz="2600" lang="ar-AE">
                <a:sym typeface="+mn-ea"/>
              </a:rPr>
              <a:t>ي</a:t>
            </a:r>
            <a:r>
              <a:rPr altLang="ar-AE" sz="2600" lang="ar-AE">
                <a:sym typeface="+mn-ea"/>
              </a:rPr>
              <a:t>ا</a:t>
            </a:r>
            <a:r>
              <a:rPr altLang="ar-AE" sz="2600" lang="ar-AE">
                <a:sym typeface="+mn-ea"/>
              </a:rPr>
              <a:t>ر</a:t>
            </a:r>
            <a:r>
              <a:rPr altLang="ar-AE" sz="2600" lang="ar-AE">
                <a:sym typeface="+mn-ea"/>
              </a:rPr>
              <a:t>ا</a:t>
            </a:r>
            <a:r>
              <a:rPr altLang="ar-AE" sz="2600" lang="ar-AE">
                <a:sym typeface="+mn-ea"/>
              </a:rPr>
              <a:t>ت</a:t>
            </a:r>
            <a:r>
              <a:rPr altLang="ar-AE" sz="2600" lang="en-US">
                <a:sym typeface="+mn-ea"/>
              </a:rPr>
              <a:t> </a:t>
            </a:r>
            <a:r>
              <a:rPr altLang="ar-AE" sz="2600" lang="ar-AE">
                <a:sym typeface="+mn-ea"/>
              </a:rPr>
              <a:t>م</a:t>
            </a:r>
            <a:r>
              <a:rPr altLang="ar-AE" sz="2600" lang="ar-AE">
                <a:sym typeface="+mn-ea"/>
              </a:rPr>
              <a:t>ن</a:t>
            </a:r>
            <a:r>
              <a:rPr altLang="ar-AE" sz="2600" lang="en-US">
                <a:sym typeface="+mn-ea"/>
              </a:rPr>
              <a:t> </a:t>
            </a:r>
            <a:r>
              <a:rPr altLang="ar-AE" sz="2600" lang="ar-AE">
                <a:sym typeface="+mn-ea"/>
              </a:rPr>
              <a:t>ا</a:t>
            </a:r>
            <a:r>
              <a:rPr altLang="ar-AE" sz="2600" lang="ar-AE">
                <a:sym typeface="+mn-ea"/>
              </a:rPr>
              <a:t>ل</a:t>
            </a:r>
            <a:r>
              <a:rPr altLang="ar-AE" sz="2600" lang="ar-AE">
                <a:sym typeface="+mn-ea"/>
              </a:rPr>
              <a:t>ب</a:t>
            </a:r>
            <a:r>
              <a:rPr altLang="ar-AE" sz="2600" lang="ar-AE">
                <a:sym typeface="+mn-ea"/>
              </a:rPr>
              <a:t>ش</a:t>
            </a:r>
            <a:r>
              <a:rPr altLang="ar-AE" sz="2600" lang="ar-AE">
                <a:sym typeface="+mn-ea"/>
              </a:rPr>
              <a:t>ر</a:t>
            </a:r>
            <a:r>
              <a:rPr altLang="ar-AE" sz="2600" lang="en-US">
                <a:sym typeface="+mn-ea"/>
              </a:rPr>
              <a:t> </a:t>
            </a:r>
            <a:r>
              <a:rPr altLang="ar-AE" sz="2600" lang="ar-AE">
                <a:sym typeface="+mn-ea"/>
              </a:rPr>
              <a:t>ح</a:t>
            </a:r>
            <a:r>
              <a:rPr altLang="ar-AE" sz="2600" lang="ar-AE">
                <a:sym typeface="+mn-ea"/>
              </a:rPr>
              <a:t>و</a:t>
            </a:r>
            <a:r>
              <a:rPr altLang="ar-AE" sz="2600" lang="ar-AE">
                <a:sym typeface="+mn-ea"/>
              </a:rPr>
              <a:t>ل</a:t>
            </a:r>
            <a:r>
              <a:rPr altLang="ar-AE" sz="2600" lang="en-US">
                <a:sym typeface="+mn-ea"/>
              </a:rPr>
              <a:t> </a:t>
            </a:r>
            <a:r>
              <a:rPr altLang="ar-AE" sz="2600" lang="ar-AE">
                <a:sym typeface="+mn-ea"/>
              </a:rPr>
              <a:t>ا</a:t>
            </a:r>
            <a:r>
              <a:rPr altLang="ar-AE" sz="2600" lang="ar-AE">
                <a:sym typeface="+mn-ea"/>
              </a:rPr>
              <a:t>ل</a:t>
            </a:r>
            <a:r>
              <a:rPr altLang="ar-AE" sz="2600" lang="ar-AE">
                <a:sym typeface="+mn-ea"/>
              </a:rPr>
              <a:t>ع</a:t>
            </a:r>
            <a:r>
              <a:rPr altLang="ar-AE" sz="2600" lang="ar-AE">
                <a:sym typeface="+mn-ea"/>
              </a:rPr>
              <a:t>ا</a:t>
            </a:r>
            <a:r>
              <a:rPr altLang="ar-AE" sz="2600" lang="ar-AE">
                <a:sym typeface="+mn-ea"/>
              </a:rPr>
              <a:t>ل</a:t>
            </a:r>
            <a:r>
              <a:rPr altLang="ar-AE" sz="2600" lang="ar-AE">
                <a:sym typeface="+mn-ea"/>
              </a:rPr>
              <a:t>م</a:t>
            </a:r>
            <a:r>
              <a:rPr altLang="ar-AE" sz="2600" lang="ar-AE">
                <a:sym typeface="+mn-ea"/>
              </a:rPr>
              <a:t>،</a:t>
            </a:r>
            <a:r>
              <a:rPr altLang="ar-AE" sz="2600" lang="en-US">
                <a:sym typeface="+mn-ea"/>
              </a:rPr>
              <a:t> </a:t>
            </a:r>
            <a:r>
              <a:rPr altLang="ar-AE" sz="2600" lang="ar-AE">
                <a:sym typeface="+mn-ea"/>
              </a:rPr>
              <a:t>و</a:t>
            </a:r>
            <a:r>
              <a:rPr altLang="ar-AE" sz="2600" lang="ar-AE">
                <a:sym typeface="+mn-ea"/>
              </a:rPr>
              <a:t>ن</a:t>
            </a:r>
            <a:r>
              <a:rPr altLang="ar-AE" sz="2600" lang="ar-AE">
                <a:sym typeface="+mn-ea"/>
              </a:rPr>
              <a:t>ظ</a:t>
            </a:r>
            <a:r>
              <a:rPr altLang="ar-AE" sz="2600" lang="ar-AE">
                <a:sym typeface="+mn-ea"/>
              </a:rPr>
              <a:t>ر</a:t>
            </a:r>
            <a:r>
              <a:rPr altLang="ar-AE" sz="2600" lang="ar-AE">
                <a:sym typeface="+mn-ea"/>
              </a:rPr>
              <a:t>ا</a:t>
            </a:r>
            <a:r>
              <a:rPr altLang="ar-AE" sz="2600" lang="en-US">
                <a:sym typeface="+mn-ea"/>
              </a:rPr>
              <a:t> </a:t>
            </a:r>
            <a:r>
              <a:rPr altLang="ar-AE" sz="2600" lang="ar-AE">
                <a:sym typeface="+mn-ea"/>
              </a:rPr>
              <a:t>ل</a:t>
            </a:r>
            <a:r>
              <a:rPr altLang="ar-AE" sz="2600" lang="ar-AE">
                <a:sym typeface="+mn-ea"/>
              </a:rPr>
              <a:t>أ</a:t>
            </a:r>
            <a:r>
              <a:rPr altLang="ar-AE" sz="2600" lang="ar-AE">
                <a:sym typeface="+mn-ea"/>
              </a:rPr>
              <a:t>ن</a:t>
            </a:r>
            <a:r>
              <a:rPr altLang="ar-AE" sz="2600" lang="ar-AE">
                <a:sym typeface="+mn-ea"/>
              </a:rPr>
              <a:t>ه</a:t>
            </a:r>
            <a:r>
              <a:rPr altLang="ar-AE" sz="2600" lang="ar-AE">
                <a:sym typeface="+mn-ea"/>
              </a:rPr>
              <a:t>ا</a:t>
            </a:r>
            <a:r>
              <a:rPr altLang="ar-AE" sz="2600" lang="ar-AE">
                <a:sym typeface="+mn-ea"/>
              </a:rPr>
              <a:t>ا</a:t>
            </a:r>
            <a:r>
              <a:rPr altLang="ar-AE" sz="2600" lang="ar-AE">
                <a:sym typeface="+mn-ea"/>
              </a:rPr>
              <a:t>ش</a:t>
            </a:r>
            <a:r>
              <a:rPr altLang="ar-AE" sz="2600" lang="ar-AE">
                <a:sym typeface="+mn-ea"/>
              </a:rPr>
              <a:t>ه</a:t>
            </a:r>
            <a:r>
              <a:rPr altLang="ar-AE" sz="2600" lang="ar-AE">
                <a:sym typeface="+mn-ea"/>
              </a:rPr>
              <a:t>ر</a:t>
            </a:r>
            <a:r>
              <a:rPr altLang="ar-AE" sz="2600" lang="en-US">
                <a:sym typeface="+mn-ea"/>
              </a:rPr>
              <a:t> </a:t>
            </a:r>
            <a:r>
              <a:rPr altLang="ar-AE" sz="2600" lang="ar-AE">
                <a:sym typeface="+mn-ea"/>
              </a:rPr>
              <a:t>ا</a:t>
            </a:r>
            <a:r>
              <a:rPr altLang="ar-AE" sz="2600" lang="ar-AE">
                <a:sym typeface="+mn-ea"/>
              </a:rPr>
              <a:t>ل</a:t>
            </a:r>
            <a:r>
              <a:rPr altLang="ar-AE" sz="2600" lang="ar-AE">
                <a:sym typeface="+mn-ea"/>
              </a:rPr>
              <a:t>خ</a:t>
            </a:r>
            <a:r>
              <a:rPr altLang="ar-AE" sz="2600" lang="ar-AE">
                <a:sym typeface="+mn-ea"/>
              </a:rPr>
              <a:t>د</a:t>
            </a:r>
            <a:r>
              <a:rPr altLang="ar-AE" sz="2600" lang="ar-AE">
                <a:sym typeface="+mn-ea"/>
              </a:rPr>
              <a:t>م</a:t>
            </a:r>
            <a:r>
              <a:rPr altLang="ar-AE" sz="2600" lang="ar-AE">
                <a:sym typeface="+mn-ea"/>
              </a:rPr>
              <a:t>ا</a:t>
            </a:r>
            <a:r>
              <a:rPr altLang="ar-AE" sz="2600" lang="ar-AE">
                <a:sym typeface="+mn-ea"/>
              </a:rPr>
              <a:t>ت</a:t>
            </a:r>
            <a:r>
              <a:rPr altLang="ar-AE" sz="2600" lang="en-US">
                <a:sym typeface="+mn-ea"/>
              </a:rPr>
              <a:t> </a:t>
            </a:r>
            <a:r>
              <a:rPr altLang="ar-AE" sz="2600" lang="ar-AE">
                <a:sym typeface="+mn-ea"/>
              </a:rPr>
              <a:t>ف</a:t>
            </a:r>
            <a:r>
              <a:rPr altLang="ar-AE" sz="2600" lang="ar-AE">
                <a:sym typeface="+mn-ea"/>
              </a:rPr>
              <a:t>ي</a:t>
            </a:r>
            <a:r>
              <a:rPr altLang="ar-AE" sz="2600" lang="en-US">
                <a:sym typeface="+mn-ea"/>
              </a:rPr>
              <a:t> </a:t>
            </a:r>
            <a:r>
              <a:rPr altLang="ar-AE" sz="2600" lang="ar-AE">
                <a:sym typeface="+mn-ea"/>
              </a:rPr>
              <a:t>ع</a:t>
            </a:r>
            <a:r>
              <a:rPr altLang="ar-AE" sz="2600" lang="ar-AE">
                <a:sym typeface="+mn-ea"/>
              </a:rPr>
              <a:t>ا</a:t>
            </a:r>
            <a:r>
              <a:rPr altLang="ar-AE" sz="2600" lang="ar-AE">
                <a:sym typeface="+mn-ea"/>
              </a:rPr>
              <a:t>ل</a:t>
            </a:r>
            <a:r>
              <a:rPr altLang="ar-AE" sz="2600" lang="ar-AE">
                <a:sym typeface="+mn-ea"/>
              </a:rPr>
              <a:t>م</a:t>
            </a:r>
            <a:r>
              <a:rPr altLang="ar-AE" sz="2600" lang="en-US">
                <a:sym typeface="+mn-ea"/>
              </a:rPr>
              <a:t> </a:t>
            </a:r>
            <a:r>
              <a:rPr altLang="ar-AE" sz="2600" lang="ar-AE">
                <a:sym typeface="+mn-ea"/>
              </a:rPr>
              <a:t>ا</a:t>
            </a:r>
            <a:r>
              <a:rPr altLang="ar-AE" sz="2600" lang="ar-AE">
                <a:sym typeface="+mn-ea"/>
              </a:rPr>
              <a:t>ل</a:t>
            </a:r>
            <a:r>
              <a:rPr altLang="ar-AE" sz="2600" lang="ar-AE">
                <a:sym typeface="+mn-ea"/>
              </a:rPr>
              <a:t>أ</a:t>
            </a:r>
            <a:r>
              <a:rPr altLang="ar-AE" sz="2600" lang="ar-AE">
                <a:sym typeface="+mn-ea"/>
              </a:rPr>
              <a:t>ن</a:t>
            </a:r>
            <a:r>
              <a:rPr altLang="ar-AE" sz="2600" lang="ar-AE">
                <a:sym typeface="+mn-ea"/>
              </a:rPr>
              <a:t>ت</a:t>
            </a:r>
            <a:r>
              <a:rPr altLang="ar-AE" sz="2600" lang="ar-AE">
                <a:sym typeface="+mn-ea"/>
              </a:rPr>
              <a:t>ر</a:t>
            </a:r>
            <a:r>
              <a:rPr altLang="ar-AE" sz="2600" lang="ar-AE">
                <a:sym typeface="+mn-ea"/>
              </a:rPr>
              <a:t>ن</a:t>
            </a:r>
            <a:r>
              <a:rPr altLang="ar-AE" sz="2600" lang="ar-AE">
                <a:sym typeface="+mn-ea"/>
              </a:rPr>
              <a:t>ت</a:t>
            </a:r>
            <a:r>
              <a:rPr altLang="ar-AE" sz="2600" lang="ar-AE">
                <a:sym typeface="+mn-ea"/>
              </a:rPr>
              <a:t>،</a:t>
            </a:r>
            <a:r>
              <a:rPr altLang="ar-AE" sz="2600" lang="en-US">
                <a:sym typeface="+mn-ea"/>
              </a:rPr>
              <a:t> </a:t>
            </a:r>
            <a:r>
              <a:rPr altLang="ar-AE" sz="2600" lang="ar-AE">
                <a:sym typeface="+mn-ea"/>
              </a:rPr>
              <a:t>أ</a:t>
            </a:r>
            <a:r>
              <a:rPr altLang="ar-AE" sz="2600" lang="ar-AE">
                <a:sym typeface="+mn-ea"/>
              </a:rPr>
              <a:t>ص</a:t>
            </a:r>
            <a:r>
              <a:rPr altLang="ar-AE" sz="2600" lang="ar-AE">
                <a:sym typeface="+mn-ea"/>
              </a:rPr>
              <a:t>ب</a:t>
            </a:r>
            <a:r>
              <a:rPr altLang="ar-AE" sz="2600" lang="ar-AE">
                <a:sym typeface="+mn-ea"/>
              </a:rPr>
              <a:t>ح</a:t>
            </a:r>
            <a:r>
              <a:rPr altLang="ar-AE" sz="2600" lang="ar-AE">
                <a:sym typeface="+mn-ea"/>
              </a:rPr>
              <a:t>ت</a:t>
            </a:r>
            <a:r>
              <a:rPr altLang="ar-AE" sz="2600" lang="en-US">
                <a:sym typeface="+mn-ea"/>
              </a:rPr>
              <a:t> </a:t>
            </a:r>
            <a:r>
              <a:rPr altLang="ar-AE" sz="2600" lang="ar-AE">
                <a:sym typeface="+mn-ea"/>
              </a:rPr>
              <a:t>خ</a:t>
            </a:r>
            <a:r>
              <a:rPr altLang="ar-AE" sz="2600" lang="ar-AE">
                <a:sym typeface="+mn-ea"/>
              </a:rPr>
              <a:t>د</a:t>
            </a:r>
            <a:r>
              <a:rPr altLang="ar-AE" sz="2600" lang="ar-AE">
                <a:sym typeface="+mn-ea"/>
              </a:rPr>
              <a:t>م</a:t>
            </a:r>
            <a:r>
              <a:rPr altLang="ar-AE" sz="2600" lang="ar-AE">
                <a:sym typeface="+mn-ea"/>
              </a:rPr>
              <a:t>ة</a:t>
            </a:r>
            <a:r>
              <a:rPr altLang="ar-AE" sz="2600" lang="en-US">
                <a:sym typeface="+mn-ea"/>
              </a:rPr>
              <a:t> </a:t>
            </a:r>
            <a:r>
              <a:rPr altLang="ar-AE" sz="2600" lang="ar-AE">
                <a:sym typeface="+mn-ea"/>
              </a:rPr>
              <a:t>ا</a:t>
            </a:r>
            <a:r>
              <a:rPr altLang="ar-AE" sz="2600" lang="ar-AE">
                <a:sym typeface="+mn-ea"/>
              </a:rPr>
              <a:t>ل</a:t>
            </a:r>
            <a:r>
              <a:rPr altLang="ar-AE" sz="2600" lang="ar-AE">
                <a:sym typeface="+mn-ea"/>
              </a:rPr>
              <a:t>ب</a:t>
            </a:r>
            <a:r>
              <a:rPr altLang="ar-AE" sz="2600" lang="ar-AE">
                <a:sym typeface="+mn-ea"/>
              </a:rPr>
              <a:t>ر</a:t>
            </a:r>
            <a:r>
              <a:rPr altLang="ar-AE" sz="2600" lang="ar-AE">
                <a:sym typeface="+mn-ea"/>
              </a:rPr>
              <a:t>ي</a:t>
            </a:r>
            <a:r>
              <a:rPr altLang="ar-AE" sz="2600" lang="ar-AE">
                <a:sym typeface="+mn-ea"/>
              </a:rPr>
              <a:t>د</a:t>
            </a:r>
            <a:r>
              <a:rPr altLang="ar-AE" sz="2600" lang="en-US">
                <a:sym typeface="+mn-ea"/>
              </a:rPr>
              <a:t> </a:t>
            </a:r>
            <a:r>
              <a:rPr altLang="ar-AE" sz="2600" lang="ar-AE">
                <a:sym typeface="+mn-ea"/>
              </a:rPr>
              <a:t>ا</a:t>
            </a:r>
            <a:r>
              <a:rPr altLang="ar-AE" sz="2600" lang="ar-AE">
                <a:sym typeface="+mn-ea"/>
              </a:rPr>
              <a:t>ل</a:t>
            </a:r>
            <a:r>
              <a:rPr altLang="ar-AE" sz="2600" lang="ar-AE">
                <a:sym typeface="+mn-ea"/>
              </a:rPr>
              <a:t>ا</a:t>
            </a:r>
            <a:r>
              <a:rPr altLang="ar-AE" sz="2600" lang="ar-AE">
                <a:sym typeface="+mn-ea"/>
              </a:rPr>
              <a:t>ل</a:t>
            </a:r>
            <a:r>
              <a:rPr altLang="ar-AE" sz="2600" lang="ar-AE">
                <a:sym typeface="+mn-ea"/>
              </a:rPr>
              <a:t>ك</a:t>
            </a:r>
            <a:r>
              <a:rPr altLang="ar-AE" sz="2600" lang="ar-AE">
                <a:sym typeface="+mn-ea"/>
              </a:rPr>
              <a:t>ت</a:t>
            </a:r>
            <a:r>
              <a:rPr altLang="ar-AE" sz="2600" lang="ar-AE">
                <a:sym typeface="+mn-ea"/>
              </a:rPr>
              <a:t>ر</a:t>
            </a:r>
            <a:r>
              <a:rPr altLang="ar-AE" sz="2600" lang="ar-AE">
                <a:sym typeface="+mn-ea"/>
              </a:rPr>
              <a:t>ن</a:t>
            </a:r>
            <a:r>
              <a:rPr altLang="ar-AE" sz="2600" lang="ar-AE">
                <a:sym typeface="+mn-ea"/>
              </a:rPr>
              <a:t>ي</a:t>
            </a:r>
            <a:r>
              <a:rPr altLang="ar-AE" sz="2600" lang="en-US">
                <a:sym typeface="+mn-ea"/>
              </a:rPr>
              <a:t> </a:t>
            </a:r>
            <a:r>
              <a:rPr altLang="ar-AE" sz="2600" lang="ar-AE">
                <a:sym typeface="+mn-ea"/>
              </a:rPr>
              <a:t>م</a:t>
            </a:r>
            <a:r>
              <a:rPr altLang="ar-AE" sz="2600" lang="ar-AE">
                <a:sym typeface="+mn-ea"/>
              </a:rPr>
              <a:t>ص</a:t>
            </a:r>
            <a:r>
              <a:rPr altLang="ar-AE" sz="2600" lang="ar-AE">
                <a:sym typeface="+mn-ea"/>
              </a:rPr>
              <a:t>د</a:t>
            </a:r>
            <a:r>
              <a:rPr altLang="ar-AE" sz="2600" lang="ar-AE">
                <a:sym typeface="+mn-ea"/>
              </a:rPr>
              <a:t>ر</a:t>
            </a:r>
            <a:r>
              <a:rPr altLang="ar-AE" sz="2600" lang="en-US">
                <a:sym typeface="+mn-ea"/>
              </a:rPr>
              <a:t> </a:t>
            </a:r>
            <a:r>
              <a:rPr altLang="ar-AE" sz="2600" lang="ar-AE">
                <a:sym typeface="+mn-ea"/>
              </a:rPr>
              <a:t>أ</a:t>
            </a:r>
            <a:r>
              <a:rPr altLang="ar-AE" sz="2600" lang="ar-AE">
                <a:sym typeface="+mn-ea"/>
              </a:rPr>
              <a:t>س</a:t>
            </a:r>
            <a:r>
              <a:rPr altLang="ar-AE" sz="2600" lang="ar-AE">
                <a:sym typeface="+mn-ea"/>
              </a:rPr>
              <a:t>ا</a:t>
            </a:r>
            <a:r>
              <a:rPr altLang="ar-AE" sz="2600" lang="ar-AE">
                <a:sym typeface="+mn-ea"/>
              </a:rPr>
              <a:t>س</a:t>
            </a:r>
            <a:r>
              <a:rPr altLang="ar-AE" sz="2600" lang="ar-AE">
                <a:sym typeface="+mn-ea"/>
              </a:rPr>
              <a:t>ي</a:t>
            </a:r>
            <a:r>
              <a:rPr altLang="ar-AE" sz="2600" lang="en-US">
                <a:sym typeface="+mn-ea"/>
              </a:rPr>
              <a:t> </a:t>
            </a:r>
            <a:r>
              <a:rPr altLang="ar-AE" sz="2600" lang="ar-AE">
                <a:sym typeface="+mn-ea"/>
              </a:rPr>
              <a:t>ل</a:t>
            </a:r>
            <a:r>
              <a:rPr altLang="ar-AE" sz="2600" lang="ar-AE">
                <a:sym typeface="+mn-ea"/>
              </a:rPr>
              <a:t>ل</a:t>
            </a:r>
            <a:r>
              <a:rPr altLang="ar-AE" sz="2600" lang="ar-AE">
                <a:sym typeface="+mn-ea"/>
              </a:rPr>
              <a:t>ث</a:t>
            </a:r>
            <a:r>
              <a:rPr altLang="ar-AE" sz="2600" lang="ar-AE">
                <a:sym typeface="+mn-ea"/>
              </a:rPr>
              <a:t>غ</a:t>
            </a:r>
            <a:r>
              <a:rPr altLang="ar-AE" sz="2600" lang="ar-AE">
                <a:sym typeface="+mn-ea"/>
              </a:rPr>
              <a:t>ر</a:t>
            </a:r>
            <a:r>
              <a:rPr altLang="ar-AE" sz="2600" lang="ar-AE">
                <a:sym typeface="+mn-ea"/>
              </a:rPr>
              <a:t>ا</a:t>
            </a:r>
            <a:r>
              <a:rPr altLang="ar-AE" sz="2600" lang="ar-AE">
                <a:sym typeface="+mn-ea"/>
              </a:rPr>
              <a:t>ت</a:t>
            </a:r>
            <a:r>
              <a:rPr altLang="ar-AE" sz="2600" lang="en-US">
                <a:sym typeface="+mn-ea"/>
              </a:rPr>
              <a:t> </a:t>
            </a:r>
            <a:r>
              <a:rPr altLang="ar-AE" sz="2600" lang="ar-AE">
                <a:sym typeface="+mn-ea"/>
              </a:rPr>
              <a:t>ا</a:t>
            </a:r>
            <a:r>
              <a:rPr altLang="ar-AE" sz="2600" lang="ar-AE">
                <a:sym typeface="+mn-ea"/>
              </a:rPr>
              <a:t>ل</a:t>
            </a:r>
            <a:r>
              <a:rPr altLang="ar-AE" sz="2600" lang="ar-AE">
                <a:sym typeface="+mn-ea"/>
              </a:rPr>
              <a:t>أ</a:t>
            </a:r>
            <a:r>
              <a:rPr altLang="ar-AE" sz="2600" lang="ar-AE">
                <a:sym typeface="+mn-ea"/>
              </a:rPr>
              <a:t>م</a:t>
            </a:r>
            <a:r>
              <a:rPr altLang="ar-AE" sz="2600" lang="ar-AE">
                <a:sym typeface="+mn-ea"/>
              </a:rPr>
              <a:t>ن</a:t>
            </a:r>
            <a:r>
              <a:rPr altLang="ar-AE" sz="2600" lang="ar-AE">
                <a:sym typeface="+mn-ea"/>
              </a:rPr>
              <a:t>ي</a:t>
            </a:r>
            <a:r>
              <a:rPr altLang="ar-AE" sz="2600" lang="ar-AE">
                <a:sym typeface="+mn-ea"/>
              </a:rPr>
              <a:t>ة</a:t>
            </a:r>
            <a:r>
              <a:rPr altLang="ar-AE" sz="2600" lang="en-US">
                <a:sym typeface="+mn-ea"/>
              </a:rPr>
              <a:t> </a:t>
            </a:r>
            <a:r>
              <a:rPr altLang="ar-AE" sz="2600" lang="ar-AE">
                <a:sym typeface="+mn-ea"/>
              </a:rPr>
              <a:t>ل</a:t>
            </a:r>
            <a:r>
              <a:rPr altLang="ar-AE" sz="2600" lang="ar-AE">
                <a:sym typeface="+mn-ea"/>
              </a:rPr>
              <a:t>ل</a:t>
            </a:r>
            <a:r>
              <a:rPr altLang="ar-AE" sz="2600" lang="ar-AE">
                <a:sym typeface="+mn-ea"/>
              </a:rPr>
              <a:t>م</a:t>
            </a:r>
            <a:r>
              <a:rPr altLang="ar-AE" sz="2600" lang="ar-AE">
                <a:sym typeface="+mn-ea"/>
              </a:rPr>
              <a:t>س</a:t>
            </a:r>
            <a:r>
              <a:rPr altLang="ar-AE" sz="2600" lang="ar-AE">
                <a:sym typeface="+mn-ea"/>
              </a:rPr>
              <a:t>ت</a:t>
            </a:r>
            <a:r>
              <a:rPr altLang="ar-AE" sz="2600" lang="ar-AE">
                <a:sym typeface="+mn-ea"/>
              </a:rPr>
              <a:t>خ</a:t>
            </a:r>
            <a:r>
              <a:rPr altLang="ar-AE" sz="2600" lang="ar-AE">
                <a:sym typeface="+mn-ea"/>
              </a:rPr>
              <a:t>د</a:t>
            </a:r>
            <a:r>
              <a:rPr altLang="ar-AE" sz="2600" lang="ar-AE">
                <a:sym typeface="+mn-ea"/>
              </a:rPr>
              <a:t>م</a:t>
            </a:r>
            <a:r>
              <a:rPr altLang="ar-AE" sz="2600" lang="ar-AE">
                <a:sym typeface="+mn-ea"/>
              </a:rPr>
              <a:t>ي</a:t>
            </a:r>
            <a:r>
              <a:rPr altLang="ar-AE" sz="2600" lang="ar-AE">
                <a:sym typeface="+mn-ea"/>
              </a:rPr>
              <a:t>ن</a:t>
            </a:r>
            <a:r>
              <a:rPr altLang="ar-AE" sz="2600" lang="en-US">
                <a:sym typeface="+mn-ea"/>
              </a:rPr>
              <a:t> </a:t>
            </a:r>
            <a:r>
              <a:rPr altLang="ar-AE" sz="2600" lang="ar-AE">
                <a:sym typeface="+mn-ea"/>
              </a:rPr>
              <a:t>و</a:t>
            </a:r>
            <a:r>
              <a:rPr altLang="ar-AE" sz="2600" lang="ar-AE">
                <a:sym typeface="+mn-ea"/>
              </a:rPr>
              <a:t>ا</a:t>
            </a:r>
            <a:r>
              <a:rPr altLang="ar-AE" sz="2600" lang="ar-AE">
                <a:sym typeface="+mn-ea"/>
              </a:rPr>
              <a:t>ل</a:t>
            </a:r>
            <a:r>
              <a:rPr altLang="ar-AE" sz="2600" lang="ar-AE">
                <a:sym typeface="+mn-ea"/>
              </a:rPr>
              <a:t>ش</a:t>
            </a:r>
            <a:r>
              <a:rPr altLang="ar-AE" sz="2600" lang="ar-AE">
                <a:sym typeface="+mn-ea"/>
              </a:rPr>
              <a:t>ر</a:t>
            </a:r>
            <a:r>
              <a:rPr altLang="ar-AE" sz="2600" lang="ar-AE">
                <a:sym typeface="+mn-ea"/>
              </a:rPr>
              <a:t>ك</a:t>
            </a:r>
            <a:r>
              <a:rPr altLang="ar-AE" sz="2600" lang="ar-AE">
                <a:sym typeface="+mn-ea"/>
              </a:rPr>
              <a:t>ا</a:t>
            </a:r>
            <a:r>
              <a:rPr altLang="ar-AE" sz="2600" lang="ar-AE">
                <a:sym typeface="+mn-ea"/>
              </a:rPr>
              <a:t>ت</a:t>
            </a:r>
            <a:r>
              <a:rPr altLang="ar-AE" sz="2600" lang="en-US">
                <a:sym typeface="+mn-ea"/>
              </a:rPr>
              <a:t> </a:t>
            </a:r>
            <a:r>
              <a:rPr altLang="ar-AE" sz="2600" lang="en-US">
                <a:sym typeface="+mn-ea"/>
              </a:rPr>
              <a:t>.</a:t>
            </a:r>
            <a:endParaRPr altLang="en-US" sz="2600" lang="ar-SA"/>
          </a:p>
          <a:p>
            <a:pPr algn="r" rtl="1">
              <a:lnSpc>
                <a:spcPct val="130000"/>
              </a:lnSpc>
            </a:pPr>
            <a:endParaRPr altLang="en-US" sz="2600" lang="ar-SA"/>
          </a:p>
          <a:p>
            <a:pPr algn="r" rtl="1">
              <a:lnSpc>
                <a:spcPct val="130000"/>
              </a:lnSpc>
            </a:pPr>
            <a:r>
              <a:rPr altLang="en-US" sz="2600" lang="ar-SA"/>
              <a:t> البريد </a:t>
            </a:r>
            <a:r>
              <a:rPr altLang="en-US" sz="2600" lang="ar-SA">
                <a:sym typeface="+mn-ea"/>
              </a:rPr>
              <a:t>المزعج Spam، ويسمى أيضا البريد المهمل، هو عبارة عن رسائل بريدية من مصدر غير معروف. وفي معظم الحالات تكونو برنامج خبيث أو محتوى مخادع )يدعي أنه من مصدر موثوق وهو غير ذلك</a:t>
            </a:r>
            <a:endParaRPr altLang="en-US" sz="2600" lang="ar-SA"/>
          </a:p>
          <a:p>
            <a:pPr algn="r" rtl="1"/>
            <a:endParaRPr altLang="en-US" sz="2600" lang="ar-S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41" name="Title 1"/>
          <p:cNvSpPr>
            <a:spLocks noGrp="1"/>
          </p:cNvSpPr>
          <p:nvPr>
            <p:ph type="title"/>
          </p:nvPr>
        </p:nvSpPr>
        <p:spPr/>
        <p:txBody>
          <a:bodyPr/>
          <a:p>
            <a:pPr algn="r" rtl="1"/>
            <a:r>
              <a:rPr altLang="en-US" lang="ar-SA"/>
              <a:t>فحص البريد الالكتروني</a:t>
            </a:r>
            <a:endParaRPr altLang="en-US" lang="ar-SA"/>
          </a:p>
        </p:txBody>
      </p:sp>
      <p:sp>
        <p:nvSpPr>
          <p:cNvPr id="1048642" name="Content Placeholder 2"/>
          <p:cNvSpPr>
            <a:spLocks noGrp="1"/>
          </p:cNvSpPr>
          <p:nvPr>
            <p:ph sz="half" idx="1"/>
          </p:nvPr>
        </p:nvSpPr>
        <p:spPr>
          <a:xfrm>
            <a:off x="609600" y="1600200"/>
            <a:ext cx="11408410" cy="4526280"/>
          </a:xfrm>
        </p:spPr>
        <p:txBody>
          <a:bodyPr/>
          <a:p>
            <a:pPr algn="r" indent="-514350" marL="514350" rtl="1">
              <a:buAutoNum type="arabicPeriod"/>
            </a:pPr>
            <a:r>
              <a:rPr altLang="en-US" sz="2400" lang="ar-SA"/>
              <a:t>رسالة بدون ذكر الموضوع</a:t>
            </a:r>
            <a:endParaRPr altLang="en-US" sz="2400" lang="ar-SA"/>
          </a:p>
          <a:p>
            <a:pPr algn="r" indent="-514350" marL="514350" rtl="1">
              <a:buAutoNum type="arabicPeriod"/>
            </a:pPr>
            <a:r>
              <a:rPr altLang="en-US" sz="2400" lang="ar-SA"/>
              <a:t>نص الرسالة يحتوي على كلمات ناقصة أو مكتوبة بشكل غير صحيح أو تحتوى على عالمات ترقيم غير مرتبة.</a:t>
            </a:r>
            <a:endParaRPr altLang="en-US" sz="2400" lang="ar-SA"/>
          </a:p>
          <a:p>
            <a:pPr algn="r" indent="-514350" marL="514350" rtl="1">
              <a:buAutoNum type="arabicPeriod"/>
            </a:pPr>
            <a:r>
              <a:rPr altLang="en-US" sz="2400" lang="ar-SA"/>
              <a:t>رسالة تطلب تعديل على حساب خاص بك</a:t>
            </a:r>
            <a:endParaRPr altLang="en-US" sz="2400" lang="ar-SA"/>
          </a:p>
          <a:p>
            <a:pPr algn="r" indent="-514350" marL="514350" rtl="1">
              <a:buAutoNum type="arabicPeriod"/>
            </a:pPr>
            <a:r>
              <a:rPr altLang="en-US" sz="2400" lang="ar-SA"/>
              <a:t>الروابط داخل الرسالة طويلة وخفية.</a:t>
            </a:r>
            <a:endParaRPr altLang="en-US" sz="2400" lang="ar-SA"/>
          </a:p>
          <a:p>
            <a:pPr algn="r" indent="-514350" marL="514350" rtl="1">
              <a:buAutoNum type="arabicPeriod"/>
            </a:pPr>
            <a:r>
              <a:rPr altLang="en-US" sz="2400" lang="ar-SA"/>
              <a:t>رسالة تبدو وكأنها من شركة معروفة. </a:t>
            </a:r>
            <a:endParaRPr altLang="en-US" sz="2400" lang="ar-SA"/>
          </a:p>
          <a:p>
            <a:pPr algn="r" indent="-514350" marL="514350" rtl="1">
              <a:buAutoNum type="arabicPeriod"/>
            </a:pPr>
            <a:r>
              <a:rPr altLang="en-US" sz="2400" lang="ar-SA"/>
              <a:t>يطلب في الرسالة أن تفتح المرفقات.</a:t>
            </a:r>
            <a:endParaRPr altLang="en-US" sz="2400" lang="ar-S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33" name="Title 1"/>
          <p:cNvSpPr>
            <a:spLocks noGrp="1"/>
          </p:cNvSpPr>
          <p:nvPr>
            <p:ph type="title"/>
          </p:nvPr>
        </p:nvSpPr>
        <p:spPr/>
        <p:txBody>
          <a:bodyPr anchor="b" anchorCtr="0"/>
          <a:p>
            <a:pPr algn="ctr" rtl="1"/>
            <a:r>
              <a:rPr lang="en-US"/>
              <a:t> </a:t>
            </a:r>
            <a:r>
              <a:rPr altLang="en-US" lang="ar-SA"/>
              <a:t>البرمجيات الخبيثة</a:t>
            </a:r>
            <a:endParaRPr altLang="en-US" lang="ar-SA"/>
          </a:p>
        </p:txBody>
      </p:sp>
      <p:sp>
        <p:nvSpPr>
          <p:cNvPr id="1048634" name="Content Placeholder 2"/>
          <p:cNvSpPr>
            <a:spLocks noGrp="1"/>
          </p:cNvSpPr>
          <p:nvPr>
            <p:ph idx="1"/>
          </p:nvPr>
        </p:nvSpPr>
        <p:spPr/>
        <p:txBody>
          <a:bodyPr/>
          <a:p>
            <a:pPr algn="r" rtl="1"/>
            <a:r>
              <a:rPr altLang="en-US" sz="2400" lang="ar-SA"/>
              <a:t>البرمجيات الخبيثة Malware أو البرامج الخبيثة Malicious Software هو مصطلح يصف البرنامج المصمم لتعطيل </a:t>
            </a:r>
            <a:r>
              <a:rPr altLang="en-US" sz="2400" lang="ar-SA">
                <a:sym typeface="+mn-ea"/>
              </a:rPr>
              <a:t>خدمات الحاسب، أو الوصول لنظم الحاسب بدون علم المستخدم أو تصريح منه</a:t>
            </a:r>
            <a:endParaRPr altLang="en-US" sz="2400" lang="ar-SA"/>
          </a:p>
          <a:p>
            <a:pPr algn="r" rtl="1"/>
            <a:r>
              <a:rPr altLang="en-US" sz="2400" lang="ar-SA"/>
              <a:t>يوجد العديد من أنواع البرمجيات الخبيثة مثل، فيروسات الحاسب، </a:t>
            </a:r>
            <a:r>
              <a:rPr altLang="en-US" sz="2400" lang="ar-SA">
                <a:sym typeface="+mn-ea"/>
              </a:rPr>
              <a:t>الديدان، أحصنة طروادة، برمجيات الفدية، برمجيات التجسس، برمجيات الدعاية واإلعالن، برمجيات الذعر</a:t>
            </a:r>
            <a:endParaRPr altLang="en-US" sz="2400" lang="ar-SA"/>
          </a:p>
          <a:p>
            <a:pPr algn="r" indent="0" marL="0" rtl="1">
              <a:buNone/>
            </a:pPr>
            <a:r>
              <a:rPr altLang="en-US" sz="2400" lang="ar-SA"/>
              <a:t> </a:t>
            </a:r>
            <a:endParaRPr altLang="en-US" sz="2400" lang="ar-S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p:grpSpPr>
      <p:sp>
        <p:nvSpPr>
          <p:cNvPr id="1048635" name="Title 1"/>
          <p:cNvSpPr>
            <a:spLocks noGrp="1"/>
          </p:cNvSpPr>
          <p:nvPr>
            <p:ph type="title"/>
          </p:nvPr>
        </p:nvSpPr>
        <p:spPr/>
        <p:txBody>
          <a:bodyPr/>
          <a:p>
            <a:pPr algn="ctr"/>
            <a:r>
              <a:rPr altLang="en-US" lang="ar-SA"/>
              <a:t>انواع البرامج الخبيثة</a:t>
            </a:r>
            <a:endParaRPr altLang="en-US" lang="ar-SA"/>
          </a:p>
        </p:txBody>
      </p:sp>
      <p:sp>
        <p:nvSpPr>
          <p:cNvPr id="1048636" name="Content Placeholder 2"/>
          <p:cNvSpPr>
            <a:spLocks noGrp="1"/>
          </p:cNvSpPr>
          <p:nvPr>
            <p:ph sz="half" idx="1"/>
          </p:nvPr>
        </p:nvSpPr>
        <p:spPr>
          <a:xfrm>
            <a:off x="609600" y="1600200"/>
            <a:ext cx="10143490" cy="1640840"/>
          </a:xfrm>
        </p:spPr>
        <p:txBody>
          <a:bodyPr/>
          <a:p>
            <a:pPr algn="r" indent="-514350" marL="514350" rtl="1">
              <a:buAutoNum type="arabicPeriod"/>
            </a:pPr>
            <a:r>
              <a:rPr altLang="en-US" sz="2400" lang="ar-SA"/>
              <a:t> الفيروسات والديدان وأحصنة طروادة :</a:t>
            </a:r>
            <a:endParaRPr altLang="en-US" sz="2400" lang="ar-SA"/>
          </a:p>
          <a:p>
            <a:pPr algn="r" indent="0" marL="0" rtl="1">
              <a:buNone/>
            </a:pPr>
            <a:r>
              <a:rPr altLang="en-US" sz="2000" lang="ar-SA"/>
              <a:t>يستهدف المجرمون السيبرانيون الاجهزة الطرفية للمستخدم عن طريق</a:t>
            </a:r>
            <a:r>
              <a:rPr altLang="en-US" sz="2400" lang="ar-SA"/>
              <a:t> تثبيت برنامج خبيث على جهاز المستخدم</a:t>
            </a:r>
            <a:endParaRPr altLang="en-US" sz="2400" lang="ar-SA"/>
          </a:p>
        </p:txBody>
      </p:sp>
      <p:pic>
        <p:nvPicPr>
          <p:cNvPr id="2097152" name="Content Placeholder 3" descr="11"/>
          <p:cNvPicPr>
            <a:picLocks noChangeAspect="1"/>
          </p:cNvPicPr>
          <p:nvPr>
            <p:ph sz="half" idx="2"/>
          </p:nvPr>
        </p:nvPicPr>
        <p:blipFill>
          <a:blip xmlns:r="http://schemas.openxmlformats.org/officeDocument/2006/relationships" r:embed="rId1"/>
          <a:stretch>
            <a:fillRect/>
          </a:stretch>
        </p:blipFill>
        <p:spPr>
          <a:xfrm>
            <a:off x="2035175" y="3098165"/>
            <a:ext cx="8717915" cy="299085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609" name="Title 1"/>
          <p:cNvSpPr>
            <a:spLocks noGrp="1"/>
          </p:cNvSpPr>
          <p:nvPr>
            <p:ph type="title"/>
          </p:nvPr>
        </p:nvSpPr>
        <p:spPr/>
        <p:txBody>
          <a:bodyPr/>
          <a:p>
            <a:endParaRPr lang="en-US"/>
          </a:p>
        </p:txBody>
      </p:sp>
      <p:sp>
        <p:nvSpPr>
          <p:cNvPr id="1048610" name="Content Placeholder 2"/>
          <p:cNvSpPr>
            <a:spLocks noGrp="1"/>
          </p:cNvSpPr>
          <p:nvPr>
            <p:ph sz="half" idx="1"/>
          </p:nvPr>
        </p:nvSpPr>
        <p:spPr>
          <a:xfrm>
            <a:off x="609600" y="1600200"/>
            <a:ext cx="10972800" cy="4663440"/>
          </a:xfrm>
        </p:spPr>
        <p:txBody>
          <a:bodyPr/>
          <a:p>
            <a:pPr algn="r" indent="-514350" marL="514350" rtl="1">
              <a:buFont typeface="+mj-lt"/>
              <a:buAutoNum type="arabicPeriod"/>
            </a:pPr>
            <a:r>
              <a:rPr altLang="en-US" sz="2800" lang="ar-SA"/>
              <a:t> الفيروسات:</a:t>
            </a:r>
            <a:endParaRPr altLang="en-US" sz="2800" lang="ar-SA"/>
          </a:p>
          <a:p>
            <a:pPr algn="r" indent="0" marL="0" rtl="1">
              <a:buNone/>
            </a:pPr>
            <a:r>
              <a:rPr altLang="en-US" sz="2800" lang="ar-SA"/>
              <a:t> الفيروس virus هو عبارة عن شيفرة تنفيذية خبيثة تلتصق بملف تنفيذي مثل برنامج أو تطبيق. </a:t>
            </a:r>
            <a:endParaRPr altLang="en-US" sz="2800" lang="ar-SA"/>
          </a:p>
          <a:p>
            <a:pPr algn="r" indent="0" marL="0" rtl="1">
              <a:buNone/>
            </a:pPr>
            <a:r>
              <a:rPr altLang="en-US" sz="2800" lang="ar-SA"/>
              <a:t>مثل الفيروس </a:t>
            </a:r>
            <a:r>
              <a:rPr altLang="en-US" sz="2800" lang="ar-SA">
                <a:sym typeface="+mn-ea"/>
              </a:rPr>
              <a:t>الذي يصيب البشر فهو متطفل على الخلية، ينقسم معها ويتكاثر بتكاثرها</a:t>
            </a:r>
            <a:endParaRPr altLang="en-US" sz="2800" lang="ar-SA"/>
          </a:p>
          <a:p>
            <a:pPr algn="r" rtl="1"/>
            <a:r>
              <a:rPr altLang="en-US" sz="2800" lang="ar-SA"/>
              <a:t>يحتاج الفيروس إلى فعل من </a:t>
            </a:r>
            <a:r>
              <a:rPr altLang="en-US" sz="2800" lang="ar-SA">
                <a:sym typeface="+mn-ea"/>
              </a:rPr>
              <a:t>المستخدم أو حدث ما لكي يبدأ في نشاطه مثل أن ينشط عند تاريخ أو وقت معين.</a:t>
            </a:r>
            <a:endParaRPr altLang="en-US" sz="2800" lang="ar-SA"/>
          </a:p>
          <a:p>
            <a:pPr algn="r" rtl="1"/>
            <a:r>
              <a:rPr altLang="en-US" sz="2800" lang="ar-SA"/>
              <a:t> تنتشر الفيروسات بواحدة من ثلاث </a:t>
            </a:r>
            <a:r>
              <a:rPr altLang="en-US" sz="2800" lang="ar-SA">
                <a:sym typeface="+mn-ea"/>
              </a:rPr>
              <a:t>طرق مختلفة، إما عن طريق وسائط التخزين المتنقلة أو التحميل من الانترنت أو مرفقات البريد اإللكتروني</a:t>
            </a:r>
            <a:r>
              <a:rPr altLang="en-US" sz="2800" lang="ar-SA"/>
              <a:t> </a:t>
            </a:r>
            <a:endParaRPr altLang="en-US" sz="2800" lang="ar-SA"/>
          </a:p>
          <a:p>
            <a:pPr algn="r" rtl="1"/>
            <a:r>
              <a:rPr altLang="en-US" sz="2800" lang="ar-SA"/>
              <a:t> </a:t>
            </a:r>
            <a:endParaRPr altLang="en-US" sz="2800" lang="ar-SA"/>
          </a:p>
          <a:p>
            <a:pPr algn="r" rtl="1"/>
            <a:endParaRPr altLang="en-US" sz="2800" lang="ar-S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605" name="Title 1"/>
          <p:cNvSpPr>
            <a:spLocks noGrp="1"/>
          </p:cNvSpPr>
          <p:nvPr>
            <p:ph type="title"/>
          </p:nvPr>
        </p:nvSpPr>
        <p:spPr/>
        <p:txBody>
          <a:bodyPr/>
          <a:p>
            <a:endParaRPr lang="en-US"/>
          </a:p>
        </p:txBody>
      </p:sp>
      <p:sp>
        <p:nvSpPr>
          <p:cNvPr id="1048606" name="Content Placeholder 2"/>
          <p:cNvSpPr>
            <a:spLocks noGrp="1"/>
          </p:cNvSpPr>
          <p:nvPr>
            <p:ph sz="half" idx="1"/>
          </p:nvPr>
        </p:nvSpPr>
        <p:spPr>
          <a:xfrm>
            <a:off x="609600" y="1163320"/>
            <a:ext cx="10759440" cy="4963160"/>
          </a:xfrm>
        </p:spPr>
        <p:txBody>
          <a:bodyPr/>
          <a:p>
            <a:pPr algn="r" indent="0" marL="0" rtl="1">
              <a:buNone/>
            </a:pPr>
            <a:r>
              <a:rPr altLang="en-US" sz="2800" lang="ar-SA"/>
              <a:t>2 الديدان:</a:t>
            </a:r>
            <a:endParaRPr altLang="en-US" sz="2800" lang="ar-SA"/>
          </a:p>
          <a:p>
            <a:pPr algn="r" rtl="1"/>
            <a:r>
              <a:rPr altLang="en-US" sz="2800" lang="ar-SA"/>
              <a:t> الديدان worms هي برمجيات خبيثة تتكاثر وتنتشر بشكل مستقل من خلال استغلال الثغرات في نظم شبكات </a:t>
            </a:r>
            <a:r>
              <a:rPr altLang="en-US" sz="2800" lang="ar-SA">
                <a:sym typeface="+mn-ea"/>
              </a:rPr>
              <a:t>الحاسب. وتقوم الديدان غالبا بإبطاء عمل الشبكة.</a:t>
            </a:r>
            <a:endParaRPr altLang="en-US" sz="2800" lang="ar-SA"/>
          </a:p>
          <a:p>
            <a:pPr algn="r" rtl="1"/>
            <a:r>
              <a:rPr altLang="en-US" sz="2800" lang="ar-SA"/>
              <a:t> الفيروس يحتاج إلى عائل ينتشر ويتكاثر معه ولكن </a:t>
            </a:r>
            <a:r>
              <a:rPr altLang="en-US" sz="2800" lang="ar-SA">
                <a:sym typeface="+mn-ea"/>
              </a:rPr>
              <a:t>الديدان تنتشر وتتكاثر بنفسها ولا تحتاج إلى عائل</a:t>
            </a:r>
            <a:endParaRPr altLang="en-US" sz="2800" lang="ar-SA"/>
          </a:p>
          <a:p>
            <a:pPr algn="r" rtl="1"/>
            <a:r>
              <a:rPr altLang="en-US" sz="2800" lang="ar-SA"/>
              <a:t>عندما </a:t>
            </a:r>
            <a:r>
              <a:rPr altLang="en-US" sz="2800" lang="ar-SA">
                <a:sym typeface="+mn-ea"/>
              </a:rPr>
              <a:t>تصيب الديدان جهاز معين، تنطلق بدءا من هذا الجهاز لتنتشر بسرعة كبيرة جدا وتعدي باقي األجهزة على الشبكة</a:t>
            </a:r>
            <a:endParaRPr altLang="en-US" sz="2800" lang="ar-SA">
              <a:sym typeface="+mn-ea"/>
            </a:endParaRPr>
          </a:p>
          <a:p>
            <a:pPr algn="r" rtl="1"/>
            <a:r>
              <a:rPr altLang="en-US" sz="2800" lang="ar-SA"/>
              <a:t> </a:t>
            </a:r>
            <a:endParaRPr altLang="en-US" sz="2800" lang="ar-SA"/>
          </a:p>
          <a:p>
            <a:pPr algn="r" rtl="1"/>
            <a:endParaRPr altLang="en-US" sz="2800" lang="ar-SA"/>
          </a:p>
          <a:p>
            <a:pPr algn="r" rtl="1"/>
            <a:endParaRPr altLang="en-US" sz="2800" lang="ar-SA"/>
          </a:p>
          <a:p>
            <a:pPr algn="r" rtl="1"/>
            <a:endParaRPr altLang="en-US" sz="2800" lang="ar-SA"/>
          </a:p>
          <a:p>
            <a:pPr algn="r" rtl="1"/>
            <a:endParaRPr altLang="en-US" sz="2800" lang="ar-S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601" name="Title 1"/>
          <p:cNvSpPr>
            <a:spLocks noGrp="1"/>
          </p:cNvSpPr>
          <p:nvPr>
            <p:ph type="title"/>
          </p:nvPr>
        </p:nvSpPr>
        <p:spPr/>
        <p:txBody>
          <a:bodyPr/>
          <a:p>
            <a:endParaRPr lang="en-US"/>
          </a:p>
        </p:txBody>
      </p:sp>
      <p:sp>
        <p:nvSpPr>
          <p:cNvPr id="1048602" name="Content Placeholder 2"/>
          <p:cNvSpPr>
            <a:spLocks noGrp="1"/>
          </p:cNvSpPr>
          <p:nvPr>
            <p:ph sz="half" idx="1"/>
          </p:nvPr>
        </p:nvSpPr>
        <p:spPr>
          <a:xfrm>
            <a:off x="609600" y="1600200"/>
            <a:ext cx="11767185" cy="4526280"/>
          </a:xfrm>
        </p:spPr>
        <p:txBody>
          <a:bodyPr/>
          <a:p>
            <a:pPr algn="r" rtl="1"/>
            <a:r>
              <a:rPr altLang="en-US" lang="ar-SA">
                <a:sym typeface="+mn-ea"/>
              </a:rPr>
              <a:t>تسببت الديدان في أكثر الهجمات تدميرا </a:t>
            </a:r>
            <a:r>
              <a:rPr altLang="en-US" lang="ar-SA">
                <a:sym typeface="+mn-ea"/>
              </a:rPr>
              <a:t>على الانترنت. على سبيل المثال ديدان "الشفرة الحمراء" أو Code Red أصابت في لمح البصر 658 خادما، وفي خلال 19 ساعة فقط اصابت 300000 جهاز حول العالم.</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p:grpSpPr>
      <p:sp>
        <p:nvSpPr>
          <p:cNvPr id="1048597" name="Title 1"/>
          <p:cNvSpPr>
            <a:spLocks noGrp="1"/>
          </p:cNvSpPr>
          <p:nvPr>
            <p:ph type="title"/>
          </p:nvPr>
        </p:nvSpPr>
        <p:spPr/>
        <p:txBody>
          <a:bodyPr/>
          <a:p>
            <a:endParaRPr lang="en-US"/>
          </a:p>
        </p:txBody>
      </p:sp>
      <p:sp>
        <p:nvSpPr>
          <p:cNvPr id="1048598" name="Content Placeholder 2"/>
          <p:cNvSpPr>
            <a:spLocks noGrp="1"/>
          </p:cNvSpPr>
          <p:nvPr>
            <p:ph sz="half" idx="1"/>
          </p:nvPr>
        </p:nvSpPr>
        <p:spPr>
          <a:xfrm>
            <a:off x="609600" y="1600200"/>
            <a:ext cx="11465560" cy="4526280"/>
          </a:xfrm>
        </p:spPr>
        <p:txBody>
          <a:bodyPr/>
          <a:p>
            <a:pPr algn="r" indent="0" marL="0" rtl="1">
              <a:buNone/>
            </a:pPr>
            <a:r>
              <a:rPr altLang="en-US" sz="2400" lang="ar-SA"/>
              <a:t> 3</a:t>
            </a:r>
            <a:r>
              <a:rPr altLang="en-US" sz="2800" lang="ar-SA"/>
              <a:t> أحصنة طروادة:</a:t>
            </a:r>
            <a:endParaRPr altLang="en-US" sz="2400" lang="ar-SA"/>
          </a:p>
          <a:p>
            <a:pPr algn="r" indent="0" marL="0" rtl="1">
              <a:buNone/>
            </a:pPr>
            <a:endParaRPr altLang="en-US" sz="2400" lang="ar-SA"/>
          </a:p>
          <a:p>
            <a:pPr algn="r" rtl="1">
              <a:lnSpc>
                <a:spcPct val="110000"/>
              </a:lnSpc>
            </a:pPr>
            <a:r>
              <a:rPr altLang="en-US" sz="2400" lang="ar-SA"/>
              <a:t> </a:t>
            </a:r>
            <a:r>
              <a:rPr altLang="en-US" sz="2800" lang="ar-SA"/>
              <a:t>حصان طروادة Trojan horse</a:t>
            </a:r>
            <a:r>
              <a:rPr altLang="ar-SA" sz="2800" lang="en-US"/>
              <a:t> </a:t>
            </a:r>
            <a:r>
              <a:rPr altLang="ar-SA" sz="2800" lang="en-US"/>
              <a:t>:</a:t>
            </a:r>
            <a:endParaRPr altLang="en-US" sz="2800" lang="ar-SA">
              <a:sym typeface="+mn-ea"/>
            </a:endParaRPr>
          </a:p>
          <a:p>
            <a:pPr algn="r" rtl="1">
              <a:lnSpc>
                <a:spcPct val="110000"/>
              </a:lnSpc>
            </a:pPr>
            <a:r>
              <a:rPr altLang="en-US" sz="2800" lang="ar-AE">
                <a:sym typeface="+mn-ea"/>
              </a:rPr>
              <a:t>ه</a:t>
            </a:r>
            <a:r>
              <a:rPr altLang="en-US" sz="2800" lang="ar-AE">
                <a:sym typeface="+mn-ea"/>
              </a:rPr>
              <a:t>و</a:t>
            </a:r>
            <a:r>
              <a:rPr altLang="ar-AE" sz="2800" lang="en-US">
                <a:sym typeface="+mn-ea"/>
              </a:rPr>
              <a:t> </a:t>
            </a:r>
            <a:r>
              <a:rPr altLang="ar-AE" sz="2800" lang="ar-AE">
                <a:sym typeface="+mn-ea"/>
              </a:rPr>
              <a:t>ب</a:t>
            </a:r>
            <a:r>
              <a:rPr altLang="ar-AE" sz="2800" lang="ar-AE">
                <a:sym typeface="+mn-ea"/>
              </a:rPr>
              <a:t>ر</a:t>
            </a:r>
            <a:r>
              <a:rPr altLang="ar-AE" sz="2800" lang="ar-AE">
                <a:sym typeface="+mn-ea"/>
              </a:rPr>
              <a:t>ن</a:t>
            </a:r>
            <a:r>
              <a:rPr altLang="ar-AE" sz="2800" lang="ar-AE">
                <a:sym typeface="+mn-ea"/>
              </a:rPr>
              <a:t>ا</a:t>
            </a:r>
            <a:r>
              <a:rPr altLang="ar-AE" sz="2800" lang="ar-AE">
                <a:sym typeface="+mn-ea"/>
              </a:rPr>
              <a:t>م</a:t>
            </a:r>
            <a:r>
              <a:rPr altLang="ar-AE" sz="2800" lang="ar-AE">
                <a:sym typeface="+mn-ea"/>
              </a:rPr>
              <a:t>ج</a:t>
            </a:r>
            <a:r>
              <a:rPr altLang="ar-AE" sz="2800" lang="en-US">
                <a:sym typeface="+mn-ea"/>
              </a:rPr>
              <a:t> </a:t>
            </a:r>
            <a:r>
              <a:rPr altLang="ar-AE" sz="2800" lang="ar-AE">
                <a:sym typeface="+mn-ea"/>
              </a:rPr>
              <a:t>خ</a:t>
            </a:r>
            <a:r>
              <a:rPr altLang="ar-AE" sz="2800" lang="ar-AE">
                <a:sym typeface="+mn-ea"/>
              </a:rPr>
              <a:t>ب</a:t>
            </a:r>
            <a:r>
              <a:rPr altLang="ar-AE" sz="2800" lang="ar-AE">
                <a:sym typeface="+mn-ea"/>
              </a:rPr>
              <a:t>ي</a:t>
            </a:r>
            <a:r>
              <a:rPr altLang="ar-AE" sz="2800" lang="ar-AE">
                <a:sym typeface="+mn-ea"/>
              </a:rPr>
              <a:t>ث</a:t>
            </a:r>
            <a:r>
              <a:rPr altLang="ar-AE" sz="2800" lang="en-US">
                <a:sym typeface="+mn-ea"/>
              </a:rPr>
              <a:t> </a:t>
            </a:r>
            <a:r>
              <a:rPr altLang="ar-AE" sz="2800" lang="ar-AE">
                <a:sym typeface="+mn-ea"/>
              </a:rPr>
              <a:t>ي</a:t>
            </a:r>
            <a:r>
              <a:rPr altLang="ar-AE" sz="2800" lang="ar-AE">
                <a:sym typeface="+mn-ea"/>
              </a:rPr>
              <a:t>ح</a:t>
            </a:r>
            <a:r>
              <a:rPr altLang="ar-AE" sz="2800" lang="ar-AE">
                <a:sym typeface="+mn-ea"/>
              </a:rPr>
              <a:t>م</a:t>
            </a:r>
            <a:r>
              <a:rPr altLang="ar-AE" sz="2800" lang="ar-AE">
                <a:sym typeface="+mn-ea"/>
              </a:rPr>
              <a:t>ل</a:t>
            </a:r>
            <a:r>
              <a:rPr altLang="ar-AE" sz="2800" lang="en-US">
                <a:sym typeface="+mn-ea"/>
              </a:rPr>
              <a:t> </a:t>
            </a:r>
            <a:r>
              <a:rPr altLang="ar-AE" sz="2800" lang="ar-AE">
                <a:sym typeface="+mn-ea"/>
              </a:rPr>
              <a:t>ف</a:t>
            </a:r>
            <a:r>
              <a:rPr altLang="ar-AE" sz="2800" lang="ar-AE">
                <a:sym typeface="+mn-ea"/>
              </a:rPr>
              <a:t>ي</a:t>
            </a:r>
            <a:r>
              <a:rPr altLang="ar-AE" sz="2800" lang="en-US">
                <a:sym typeface="+mn-ea"/>
              </a:rPr>
              <a:t> </a:t>
            </a:r>
            <a:r>
              <a:rPr altLang="ar-AE" sz="2800" lang="ar-AE">
                <a:sym typeface="+mn-ea"/>
              </a:rPr>
              <a:t>ط</a:t>
            </a:r>
            <a:r>
              <a:rPr altLang="ar-AE" sz="2800" lang="ar-AE">
                <a:sym typeface="+mn-ea"/>
              </a:rPr>
              <a:t>ي</a:t>
            </a:r>
            <a:r>
              <a:rPr altLang="ar-AE" sz="2800" lang="ar-AE">
                <a:sym typeface="+mn-ea"/>
              </a:rPr>
              <a:t>ا</a:t>
            </a:r>
            <a:r>
              <a:rPr altLang="ar-AE" sz="2800" lang="ar-AE">
                <a:sym typeface="+mn-ea"/>
              </a:rPr>
              <a:t>ت</a:t>
            </a:r>
            <a:r>
              <a:rPr altLang="ar-AE" sz="2800" lang="ar-AE">
                <a:sym typeface="+mn-ea"/>
              </a:rPr>
              <a:t>ه</a:t>
            </a:r>
            <a:r>
              <a:rPr altLang="ar-AE" sz="2800" lang="en-US">
                <a:sym typeface="+mn-ea"/>
              </a:rPr>
              <a:t> </a:t>
            </a:r>
            <a:r>
              <a:rPr altLang="ar-AE" sz="2800" lang="ar-AE">
                <a:sym typeface="+mn-ea"/>
              </a:rPr>
              <a:t>ت</a:t>
            </a:r>
            <a:r>
              <a:rPr altLang="ar-AE" sz="2800" lang="ar-AE">
                <a:sym typeface="+mn-ea"/>
              </a:rPr>
              <a:t>ع</a:t>
            </a:r>
            <a:r>
              <a:rPr altLang="ar-AE" sz="2800" lang="ar-AE">
                <a:sym typeface="+mn-ea"/>
              </a:rPr>
              <a:t>ل</a:t>
            </a:r>
            <a:r>
              <a:rPr altLang="ar-AE" sz="2800" lang="ar-AE">
                <a:sym typeface="+mn-ea"/>
              </a:rPr>
              <a:t>ي</a:t>
            </a:r>
            <a:r>
              <a:rPr altLang="ar-AE" sz="2800" lang="ar-AE">
                <a:sym typeface="+mn-ea"/>
              </a:rPr>
              <a:t>م</a:t>
            </a:r>
            <a:r>
              <a:rPr altLang="ar-AE" sz="2800" lang="ar-AE">
                <a:sym typeface="+mn-ea"/>
              </a:rPr>
              <a:t>ا</a:t>
            </a:r>
            <a:r>
              <a:rPr altLang="ar-AE" sz="2800" lang="ar-AE">
                <a:sym typeface="+mn-ea"/>
              </a:rPr>
              <a:t>ت</a:t>
            </a:r>
            <a:r>
              <a:rPr altLang="ar-AE" sz="2800" lang="en-US">
                <a:sym typeface="+mn-ea"/>
              </a:rPr>
              <a:t> </a:t>
            </a:r>
            <a:r>
              <a:rPr altLang="ar-AE" sz="2800" lang="ar-AE">
                <a:sym typeface="+mn-ea"/>
              </a:rPr>
              <a:t>خ</a:t>
            </a:r>
            <a:r>
              <a:rPr altLang="ar-AE" sz="2800" lang="ar-AE">
                <a:sym typeface="+mn-ea"/>
              </a:rPr>
              <a:t>ب</a:t>
            </a:r>
            <a:r>
              <a:rPr altLang="ar-AE" sz="2800" lang="ar-AE">
                <a:sym typeface="+mn-ea"/>
              </a:rPr>
              <a:t>ي</a:t>
            </a:r>
            <a:r>
              <a:rPr altLang="ar-AE" sz="2800" lang="ar-AE">
                <a:sym typeface="+mn-ea"/>
              </a:rPr>
              <a:t>ث</a:t>
            </a:r>
            <a:r>
              <a:rPr altLang="ar-AE" sz="2800" lang="ar-AE">
                <a:sym typeface="+mn-ea"/>
              </a:rPr>
              <a:t>ة</a:t>
            </a:r>
            <a:r>
              <a:rPr altLang="ar-AE" sz="2800" lang="en-US">
                <a:sym typeface="+mn-ea"/>
              </a:rPr>
              <a:t> </a:t>
            </a:r>
            <a:r>
              <a:rPr altLang="ar-AE" sz="2800" lang="ar-AE">
                <a:sym typeface="+mn-ea"/>
              </a:rPr>
              <a:t>م</a:t>
            </a:r>
            <a:r>
              <a:rPr altLang="ar-AE" sz="2800" lang="ar-AE">
                <a:sym typeface="+mn-ea"/>
              </a:rPr>
              <a:t>ت</a:t>
            </a:r>
            <a:r>
              <a:rPr altLang="ar-AE" sz="2800" lang="ar-AE">
                <a:sym typeface="+mn-ea"/>
              </a:rPr>
              <a:t>خ</a:t>
            </a:r>
            <a:r>
              <a:rPr altLang="ar-AE" sz="2800" lang="ar-AE">
                <a:sym typeface="+mn-ea"/>
              </a:rPr>
              <a:t>ف</a:t>
            </a:r>
            <a:r>
              <a:rPr altLang="ar-AE" sz="2800" lang="en-US">
                <a:sym typeface="+mn-ea"/>
              </a:rPr>
              <a:t> </a:t>
            </a:r>
            <a:r>
              <a:rPr altLang="ar-AE" sz="2800" lang="ar-AE">
                <a:sym typeface="+mn-ea"/>
              </a:rPr>
              <a:t>ف</a:t>
            </a:r>
            <a:r>
              <a:rPr altLang="ar-AE" sz="2800" lang="ar-AE">
                <a:sym typeface="+mn-ea"/>
              </a:rPr>
              <a:t>ي</a:t>
            </a:r>
            <a:r>
              <a:rPr altLang="ar-AE" sz="2800" lang="en-US">
                <a:sym typeface="+mn-ea"/>
              </a:rPr>
              <a:t> </a:t>
            </a:r>
            <a:r>
              <a:rPr altLang="ar-AE" sz="2800" lang="ar-AE">
                <a:sym typeface="+mn-ea"/>
              </a:rPr>
              <a:t>ع</a:t>
            </a:r>
            <a:r>
              <a:rPr altLang="ar-AE" sz="2800" lang="ar-AE">
                <a:sym typeface="+mn-ea"/>
              </a:rPr>
              <a:t>م</a:t>
            </a:r>
            <a:r>
              <a:rPr altLang="ar-AE" sz="2800" lang="ar-AE">
                <a:sym typeface="+mn-ea"/>
              </a:rPr>
              <a:t>ل</a:t>
            </a:r>
            <a:r>
              <a:rPr altLang="ar-AE" sz="2800" lang="ar-AE">
                <a:sym typeface="+mn-ea"/>
              </a:rPr>
              <a:t>ي</a:t>
            </a:r>
            <a:r>
              <a:rPr altLang="ar-AE" sz="2800" lang="ar-AE">
                <a:sym typeface="+mn-ea"/>
              </a:rPr>
              <a:t>ا</a:t>
            </a:r>
            <a:r>
              <a:rPr altLang="ar-AE" sz="2800" lang="ar-AE">
                <a:sym typeface="+mn-ea"/>
              </a:rPr>
              <a:t>ت</a:t>
            </a:r>
            <a:r>
              <a:rPr altLang="ar-AE" sz="2800" lang="en-US">
                <a:sym typeface="+mn-ea"/>
              </a:rPr>
              <a:t> </a:t>
            </a:r>
            <a:r>
              <a:rPr altLang="ar-AE" sz="2800" lang="ar-AE">
                <a:sym typeface="+mn-ea"/>
              </a:rPr>
              <a:t>م</a:t>
            </a:r>
            <a:r>
              <a:rPr altLang="ar-AE" sz="2800" lang="ar-AE">
                <a:sym typeface="+mn-ea"/>
              </a:rPr>
              <a:t>س</a:t>
            </a:r>
            <a:r>
              <a:rPr altLang="ar-AE" sz="2800" lang="ar-AE">
                <a:sym typeface="+mn-ea"/>
              </a:rPr>
              <a:t>م</a:t>
            </a:r>
            <a:r>
              <a:rPr altLang="ar-AE" sz="2800" lang="ar-AE">
                <a:sym typeface="+mn-ea"/>
              </a:rPr>
              <a:t>و</a:t>
            </a:r>
            <a:r>
              <a:rPr altLang="ar-AE" sz="2800" lang="ar-AE">
                <a:sym typeface="+mn-ea"/>
              </a:rPr>
              <a:t>ح</a:t>
            </a:r>
            <a:r>
              <a:rPr altLang="ar-AE" sz="2800" lang="en-US">
                <a:sym typeface="+mn-ea"/>
              </a:rPr>
              <a:t> </a:t>
            </a:r>
            <a:r>
              <a:rPr altLang="ar-AE" sz="2800" lang="ar-AE">
                <a:sym typeface="+mn-ea"/>
              </a:rPr>
              <a:t>ب</a:t>
            </a:r>
            <a:r>
              <a:rPr altLang="ar-AE" sz="2800" lang="ar-AE">
                <a:sym typeface="+mn-ea"/>
              </a:rPr>
              <a:t>ه</a:t>
            </a:r>
            <a:r>
              <a:rPr altLang="ar-AE" sz="2800" lang="ar-AE">
                <a:sym typeface="+mn-ea"/>
              </a:rPr>
              <a:t>ا</a:t>
            </a:r>
            <a:r>
              <a:rPr altLang="ar-AE" sz="2800" lang="en-US">
                <a:sym typeface="+mn-ea"/>
              </a:rPr>
              <a:t> </a:t>
            </a:r>
            <a:r>
              <a:rPr altLang="ar-AE" sz="2800" lang="ar-AE">
                <a:sym typeface="+mn-ea"/>
              </a:rPr>
              <a:t>م</a:t>
            </a:r>
            <a:r>
              <a:rPr altLang="ar-AE" sz="2800" lang="ar-AE">
                <a:sym typeface="+mn-ea"/>
              </a:rPr>
              <a:t>ث</a:t>
            </a:r>
            <a:r>
              <a:rPr altLang="ar-AE" sz="2800" lang="ar-AE">
                <a:sym typeface="+mn-ea"/>
              </a:rPr>
              <a:t>ل</a:t>
            </a:r>
            <a:r>
              <a:rPr altLang="ar-AE" sz="2800" lang="en-US">
                <a:sym typeface="+mn-ea"/>
              </a:rPr>
              <a:t> </a:t>
            </a:r>
            <a:r>
              <a:rPr altLang="ar-AE" sz="2800" lang="ar-AE">
                <a:sym typeface="+mn-ea"/>
              </a:rPr>
              <a:t>ا</a:t>
            </a:r>
            <a:r>
              <a:rPr altLang="ar-AE" sz="2800" lang="ar-AE">
                <a:sym typeface="+mn-ea"/>
              </a:rPr>
              <a:t>ل</a:t>
            </a:r>
            <a:r>
              <a:rPr altLang="ar-AE" sz="2800" lang="ar-AE">
                <a:sym typeface="+mn-ea"/>
              </a:rPr>
              <a:t>ا</a:t>
            </a:r>
            <a:r>
              <a:rPr altLang="ar-AE" sz="2800" lang="ar-AE">
                <a:sym typeface="+mn-ea"/>
              </a:rPr>
              <a:t>ل</a:t>
            </a:r>
            <a:r>
              <a:rPr altLang="ar-AE" sz="2800" lang="ar-AE">
                <a:sym typeface="+mn-ea"/>
              </a:rPr>
              <a:t>ع</a:t>
            </a:r>
            <a:r>
              <a:rPr altLang="ar-AE" sz="2800" lang="ar-AE">
                <a:sym typeface="+mn-ea"/>
              </a:rPr>
              <a:t>ا</a:t>
            </a:r>
            <a:r>
              <a:rPr altLang="ar-AE" sz="2800" lang="ar-AE">
                <a:sym typeface="+mn-ea"/>
              </a:rPr>
              <a:t>ب</a:t>
            </a:r>
            <a:r>
              <a:rPr altLang="ar-AE" sz="2800" lang="en-US">
                <a:sym typeface="+mn-ea"/>
              </a:rPr>
              <a:t> </a:t>
            </a:r>
            <a:r>
              <a:rPr altLang="ar-AE" sz="2800" lang="ar-AE">
                <a:sym typeface="+mn-ea"/>
              </a:rPr>
              <a:t>ع</a:t>
            </a:r>
            <a:r>
              <a:rPr altLang="ar-AE" sz="2800" lang="ar-AE">
                <a:sym typeface="+mn-ea"/>
              </a:rPr>
              <a:t>ل</a:t>
            </a:r>
            <a:r>
              <a:rPr altLang="ar-AE" sz="2800" lang="ar-AE">
                <a:sym typeface="+mn-ea"/>
              </a:rPr>
              <a:t>ى</a:t>
            </a:r>
            <a:r>
              <a:rPr altLang="ar-AE" sz="2800" lang="en-US">
                <a:sym typeface="+mn-ea"/>
              </a:rPr>
              <a:t> </a:t>
            </a:r>
            <a:r>
              <a:rPr altLang="ar-AE" sz="2800" lang="ar-AE">
                <a:sym typeface="+mn-ea"/>
              </a:rPr>
              <a:t>ا</a:t>
            </a:r>
            <a:r>
              <a:rPr altLang="ar-AE" sz="2800" lang="ar-AE">
                <a:sym typeface="+mn-ea"/>
              </a:rPr>
              <a:t>ل</a:t>
            </a:r>
            <a:r>
              <a:rPr altLang="ar-AE" sz="2800" lang="ar-AE">
                <a:sym typeface="+mn-ea"/>
              </a:rPr>
              <a:t>ا</a:t>
            </a:r>
            <a:r>
              <a:rPr altLang="ar-AE" sz="2800" lang="ar-AE">
                <a:sym typeface="+mn-ea"/>
              </a:rPr>
              <a:t>ن</a:t>
            </a:r>
            <a:r>
              <a:rPr altLang="ar-AE" sz="2800" lang="ar-AE">
                <a:sym typeface="+mn-ea"/>
              </a:rPr>
              <a:t>ت</a:t>
            </a:r>
            <a:r>
              <a:rPr altLang="ar-AE" sz="2800" lang="ar-AE">
                <a:sym typeface="+mn-ea"/>
              </a:rPr>
              <a:t>ر</a:t>
            </a:r>
            <a:r>
              <a:rPr altLang="ar-AE" sz="2800" lang="ar-AE">
                <a:sym typeface="+mn-ea"/>
              </a:rPr>
              <a:t>ن</a:t>
            </a:r>
            <a:r>
              <a:rPr altLang="ar-AE" sz="2800" lang="ar-AE">
                <a:sym typeface="+mn-ea"/>
              </a:rPr>
              <a:t>ت</a:t>
            </a:r>
            <a:r>
              <a:rPr altLang="ar-AE" sz="2800" lang="en-US">
                <a:sym typeface="+mn-ea"/>
              </a:rPr>
              <a:t> </a:t>
            </a:r>
            <a:r>
              <a:rPr altLang="ar-AE" sz="2800" lang="en-US">
                <a:sym typeface="+mn-ea"/>
              </a:rPr>
              <a:t>.</a:t>
            </a:r>
            <a:r>
              <a:rPr altLang="en-US" sz="2800" lang="ar-SA">
                <a:sym typeface="+mn-ea"/>
              </a:rPr>
              <a:t> </a:t>
            </a:r>
            <a:endParaRPr altLang="en-US" sz="2800" lang="ar-SA">
              <a:sym typeface="+mn-ea"/>
            </a:endParaRPr>
          </a:p>
          <a:p>
            <a:pPr algn="r" rtl="1">
              <a:lnSpc>
                <a:spcPct val="110000"/>
              </a:lnSpc>
            </a:pPr>
            <a:r>
              <a:rPr altLang="en-US" sz="2800" lang="ar-SA">
                <a:sym typeface="+mn-ea"/>
              </a:rPr>
              <a:t>ويستغل هذا النوع من البرمجيات الخبيثة الميزات والصالحيات التي يملكهاالمستخدم الذي قام بتفعيل الحصان. ويختلف حصان طروادة عن الفيروس، إذ يقوم الحصان بإلصاق نفسه بملفات غير  تنفيذيه مثل ملفات الصور، أو ملفات الصوت او العاب</a:t>
            </a:r>
            <a:endParaRPr altLang="en-US" sz="2800" lang="ar-SA"/>
          </a:p>
          <a:p>
            <a:pPr algn="r" rtl="1"/>
            <a:r>
              <a:rPr altLang="en-US" sz="2400" lang="ar-SA">
                <a:sym typeface="+mn-ea"/>
              </a:rPr>
              <a:t>.</a:t>
            </a:r>
            <a:endParaRPr altLang="en-US" sz="2400" lang="ar-SA"/>
          </a:p>
          <a:p>
            <a:pPr algn="r" rtl="1"/>
            <a:endParaRPr altLang="en-US" sz="2400" lang="ar-S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99" name="Title 1"/>
          <p:cNvSpPr>
            <a:spLocks noGrp="1"/>
          </p:cNvSpPr>
          <p:nvPr>
            <p:ph type="title"/>
          </p:nvPr>
        </p:nvSpPr>
        <p:spPr/>
        <p:txBody>
          <a:bodyPr/>
          <a:p>
            <a:endParaRPr lang="en-US"/>
          </a:p>
        </p:txBody>
      </p:sp>
      <p:sp>
        <p:nvSpPr>
          <p:cNvPr id="1048600" name="Content Placeholder 2"/>
          <p:cNvSpPr>
            <a:spLocks noGrp="1"/>
          </p:cNvSpPr>
          <p:nvPr>
            <p:ph sz="half" idx="1"/>
          </p:nvPr>
        </p:nvSpPr>
        <p:spPr>
          <a:xfrm>
            <a:off x="609600" y="1600200"/>
            <a:ext cx="10849610" cy="4526280"/>
          </a:xfrm>
        </p:spPr>
        <p:txBody>
          <a:bodyPr/>
          <a:p>
            <a:pPr algn="r" indent="0" marL="0" rtl="1">
              <a:buNone/>
            </a:pPr>
            <a:r>
              <a:rPr altLang="en-US" sz="2400" lang="ar-SA"/>
              <a:t>4 القنابل المنطقية</a:t>
            </a:r>
            <a:endParaRPr altLang="en-US" sz="2400" lang="ar-SA"/>
          </a:p>
          <a:p>
            <a:pPr algn="r" indent="0" marL="0" rtl="1">
              <a:buNone/>
            </a:pPr>
            <a:endParaRPr altLang="en-US" sz="2400" lang="ar-SA"/>
          </a:p>
          <a:p>
            <a:pPr algn="r" rtl="1"/>
            <a:r>
              <a:rPr altLang="en-US" sz="2400" lang="ar-SA"/>
              <a:t> القنبلة المنطقية logic bomb عبارة عن برنامج خبيث يستخدم شرارة بدء لتنشيط الشفرة الخبيثة. على سبيل </a:t>
            </a:r>
            <a:r>
              <a:rPr altLang="en-US" sz="2400" lang="ar-SA">
                <a:sym typeface="+mn-ea"/>
              </a:rPr>
              <a:t>تاريخ معين، أو وقت معين، أو تشغيل برنامج آخر، أو حذف حساب للمستخدم.</a:t>
            </a:r>
            <a:endParaRPr altLang="en-US" sz="2400" lang="ar-SA"/>
          </a:p>
          <a:p>
            <a:pPr algn="r" rtl="1"/>
            <a:r>
              <a:rPr altLang="en-US" sz="2400" lang="ar-SA"/>
              <a:t> يمكن للقنبلة المنطقية أن تدمر قواعد البيانات، أو تزيل الملفات، أو تهاجم وتعرقل عمل نظم </a:t>
            </a:r>
            <a:r>
              <a:rPr altLang="en-US" sz="2400" lang="ar-SA">
                <a:sym typeface="+mn-ea"/>
              </a:rPr>
              <a:t>التشغيل أو التطبيقات.</a:t>
            </a:r>
            <a:endParaRPr altLang="en-US" sz="2400" lang="ar-SA"/>
          </a:p>
          <a:p>
            <a:pPr algn="r" rtl="1"/>
            <a:r>
              <a:rPr altLang="en-US" sz="2400" lang="ar-SA"/>
              <a:t> </a:t>
            </a:r>
            <a:r>
              <a:rPr altLang="en-US" sz="2400" lang="ar-SA">
                <a:sym typeface="+mn-ea"/>
              </a:rPr>
              <a:t> </a:t>
            </a:r>
            <a:endParaRPr altLang="en-US" sz="2400" lang="ar-SA"/>
          </a:p>
          <a:p>
            <a:pPr algn="r" rtl="1"/>
            <a:endParaRPr altLang="en-US" sz="2400" lang="ar-SA"/>
          </a:p>
          <a:p>
            <a:pPr algn="r" rtl="1"/>
            <a:endParaRPr altLang="en-US" sz="2400" lang="ar-S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603" name="Title 1"/>
          <p:cNvSpPr>
            <a:spLocks noGrp="1"/>
          </p:cNvSpPr>
          <p:nvPr>
            <p:ph type="title"/>
          </p:nvPr>
        </p:nvSpPr>
        <p:spPr/>
        <p:txBody>
          <a:bodyPr/>
          <a:p>
            <a:endParaRPr lang="en-US"/>
          </a:p>
        </p:txBody>
      </p:sp>
      <p:sp>
        <p:nvSpPr>
          <p:cNvPr id="1048604" name="Content Placeholder 2"/>
          <p:cNvSpPr>
            <a:spLocks noGrp="1"/>
          </p:cNvSpPr>
          <p:nvPr>
            <p:ph sz="half" idx="1"/>
          </p:nvPr>
        </p:nvSpPr>
        <p:spPr>
          <a:xfrm>
            <a:off x="609600" y="1600200"/>
            <a:ext cx="11088370" cy="4526280"/>
          </a:xfrm>
        </p:spPr>
        <p:txBody>
          <a:bodyPr/>
          <a:p>
            <a:pPr algn="r" rtl="1"/>
            <a:r>
              <a:rPr altLang="en-US" lang="ar-SA">
                <a:sym typeface="+mn-ea"/>
              </a:rPr>
              <a:t>اكتشف خبراء الامن السيبراني مؤخرا أن القنابل المنطقية تصيب وتهاجم المكونات الفيزيائية لجهاز  </a:t>
            </a:r>
            <a:r>
              <a:rPr altLang="en-US" lang="ar-SA">
                <a:sym typeface="+mn-ea"/>
              </a:rPr>
              <a:t>حاسب أو خادم، فقد تصيب مراوح التبريد أو الشريحة اإللكترونية للمعالج الدقيق أو شرائح الذاكرة أو األقراص الصلبة أو مزود الطاقة الكهربية، فالقنابل المنطقية تنهك هذه األجهزة حتى تسخن جدا وتخرب..</a:t>
            </a:r>
            <a:endParaRPr altLang="en-US" lang="ar-SA"/>
          </a:p>
          <a:p>
            <a:pPr algn="r" rtl="1"/>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الهجمات السبرانية </dc:title>
  <dc:creator>Redmi Note 8 Pro</dc:creator>
  <cp:lastModifiedBy>Administrator</cp:lastModifiedBy>
  <dcterms:created xsi:type="dcterms:W3CDTF">٢٠٢٣-٠٢-٠٨T٢٣:٢١:٠٠Z</dcterms:created>
  <dcterms:modified xsi:type="dcterms:W3CDTF">٢٠٢٣-٠٤-١٢T١٨:١٦:٤٨Z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B0A37B3D9DC041F1A964FF1C80C8A417</vt:lpwstr>
  </property>
  <property fmtid="{D5CDD505-2E9C-101B-9397-08002B2CF9AE}" pid="3" name="KSOProductBuildVer">
    <vt:lpwstr>1033-11.2.0.11440</vt:lpwstr>
  </property>
</Properties>
</file>