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altLang="en-US" dirty="0"/>
              <a:t>المكعب السيبراني(مكعب ماكومبر) </a:t>
            </a:r>
            <a:endParaRPr lang="ar-SA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ar-SA" altLang="en-US"/>
          </a:p>
        </p:txBody>
      </p:sp>
      <p:pic>
        <p:nvPicPr>
          <p:cNvPr id="4" name="Content Placeholder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085" y="1691005"/>
            <a:ext cx="7150735" cy="49606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139305" y="1691005"/>
            <a:ext cx="4514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ar-SA" altLang="en-US" sz="2400"/>
              <a:t>هومكعب يحتوي علي ثلاثة مبادئ اساسية</a:t>
            </a:r>
            <a:endParaRPr lang="ar-SA" altLang="en-US" sz="2400"/>
          </a:p>
          <a:p>
            <a:pPr algn="r"/>
            <a:r>
              <a:rPr lang="ar-SA" altLang="en-US" sz="2400"/>
              <a:t> ويوضح الارتباط مابين هذه المبادئ</a:t>
            </a:r>
            <a:endParaRPr lang="ar-SA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ar-SA"/>
              <a:t>المبادئ الاساسية لمكعب الامن السيبراني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 algn="r" rtl="1">
              <a:buAutoNum type="arabicPeriod"/>
            </a:pPr>
            <a:r>
              <a:rPr lang="ar-SA" altLang="en-US" b="1" u="sng"/>
              <a:t>مبادئ امن المعلومات   </a:t>
            </a:r>
            <a:r>
              <a:rPr lang="en-US" altLang="en-US" b="1" u="sng"/>
              <a:t>Security principles </a:t>
            </a:r>
            <a:endParaRPr lang="en-US" altLang="en-US" b="1" u="sng"/>
          </a:p>
          <a:p>
            <a:pPr marL="0" indent="0" algn="r" rtl="1">
              <a:buNone/>
            </a:pPr>
            <a:r>
              <a:rPr lang="ar-SA" altLang="en-US"/>
              <a:t>هو مبدا يركز على ثلاثة محاور اساسية وهي :</a:t>
            </a:r>
            <a:endParaRPr lang="ar-SA" altLang="en-US"/>
          </a:p>
          <a:p>
            <a:pPr marL="514350" indent="-514350" algn="r" rtl="1">
              <a:buFont typeface="+mj-lt"/>
              <a:buAutoNum type="alphaLcParenR"/>
            </a:pPr>
            <a:r>
              <a:rPr lang="ar-SA" altLang="en-US"/>
              <a:t>السرية </a:t>
            </a:r>
            <a:r>
              <a:rPr lang="en-US" altLang="en-US"/>
              <a:t>confidential </a:t>
            </a:r>
            <a:endParaRPr lang="ar-SA" altLang="en-US"/>
          </a:p>
          <a:p>
            <a:pPr marL="0" indent="0" algn="r" rtl="1">
              <a:buNone/>
            </a:pPr>
            <a:r>
              <a:rPr lang="ar-SA" altLang="en-US"/>
              <a:t>هي السماح لاشخاص او برامج او موارد المصرح لهم باستخدام البيانات</a:t>
            </a:r>
            <a:endParaRPr lang="ar-SA" altLang="en-US"/>
          </a:p>
          <a:p>
            <a:pPr marL="0" indent="0" algn="r" rtl="1">
              <a:buNone/>
            </a:pPr>
            <a:r>
              <a:rPr lang="ar-SA" altLang="en-US"/>
              <a:t>ويكون عن طريق كلمة المرور و التشقيلر والبصمة </a:t>
            </a:r>
            <a:endParaRPr lang="ar-SA" altLang="en-US"/>
          </a:p>
          <a:p>
            <a:pPr marL="0" indent="0" algn="r" rtl="1">
              <a:buNone/>
            </a:pPr>
            <a:endParaRPr lang="ar-SA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r" rtl="1">
              <a:buNone/>
            </a:pPr>
            <a:r>
              <a:rPr lang="en-US" altLang="en-US"/>
              <a:t> (b</a:t>
            </a:r>
            <a:r>
              <a:rPr lang="ar-SA" altLang="en-US"/>
              <a:t> التماسك </a:t>
            </a:r>
            <a:r>
              <a:rPr lang="en-US" altLang="ar-SA"/>
              <a:t>integrity</a:t>
            </a:r>
            <a:endParaRPr lang="ar-SA" altLang="en-US"/>
          </a:p>
          <a:p>
            <a:pPr marL="0" indent="0" algn="r" rtl="1">
              <a:buNone/>
            </a:pPr>
            <a:r>
              <a:rPr lang="ar-SA" altLang="en-US"/>
              <a:t>هو ارتباط البيانات بالحسابات الشخصية وايظا ارتباط البيانات مع بعضها البعض</a:t>
            </a:r>
            <a:endParaRPr lang="ar-SA" altLang="en-US"/>
          </a:p>
          <a:p>
            <a:pPr marL="0" indent="0" algn="r" rtl="1">
              <a:buNone/>
            </a:pPr>
            <a:r>
              <a:rPr lang="en-US" altLang="ar-SA"/>
              <a:t> (c </a:t>
            </a:r>
            <a:r>
              <a:rPr lang="ar-SA" altLang="ar-SA"/>
              <a:t>الاتاحية او التوافر </a:t>
            </a:r>
            <a:r>
              <a:rPr lang="en-US" altLang="ar-SA"/>
              <a:t> availability </a:t>
            </a:r>
            <a:endParaRPr lang="ar-SA" altLang="ar-SA"/>
          </a:p>
          <a:p>
            <a:pPr marL="0" indent="0" algn="r" rtl="1">
              <a:buNone/>
            </a:pPr>
            <a:r>
              <a:rPr lang="ar-SA" altLang="ar-SA"/>
              <a:t>هو ان تكون البيانات متوفرة في اي وقت للمستخدم </a:t>
            </a:r>
            <a:endParaRPr lang="ar-SA" altLang="ar-S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97510"/>
            <a:ext cx="10972800" cy="5949315"/>
          </a:xfrm>
        </p:spPr>
        <p:txBody>
          <a:bodyPr/>
          <a:p>
            <a:pPr marL="0" indent="0" algn="r" rtl="1">
              <a:buNone/>
            </a:pPr>
            <a:r>
              <a:rPr lang="en-US"/>
              <a:t>2</a:t>
            </a:r>
            <a:r>
              <a:rPr lang="en-US" b="1" u="sng"/>
              <a:t> </a:t>
            </a:r>
            <a:r>
              <a:rPr lang="ar-SA" b="1" u="sng"/>
              <a:t>حالة البيانات </a:t>
            </a:r>
            <a:endParaRPr lang="ar-SA"/>
          </a:p>
          <a:p>
            <a:pPr marL="0" indent="0" algn="r" rtl="1">
              <a:buNone/>
            </a:pPr>
            <a:r>
              <a:rPr lang="ar-SA"/>
              <a:t>تنقسم حالة البيانات الى ثلاثة اقسام:</a:t>
            </a:r>
            <a:endParaRPr lang="ar-SA"/>
          </a:p>
          <a:p>
            <a:pPr marL="514350" indent="-514350" algn="r" rtl="1">
              <a:buFont typeface="+mj-lt"/>
              <a:buAutoNum type="alphaLcParenR"/>
            </a:pPr>
            <a:r>
              <a:rPr lang="ar-SA"/>
              <a:t>البيانات المتنقلة </a:t>
            </a:r>
            <a:r>
              <a:rPr lang="en-US" altLang="ar-SA"/>
              <a:t>Transmission Data</a:t>
            </a:r>
            <a:endParaRPr lang="en-US" altLang="ar-SA"/>
          </a:p>
          <a:p>
            <a:pPr marL="0" indent="0" algn="r" rtl="1">
              <a:buFont typeface="+mj-lt"/>
              <a:buNone/>
            </a:pPr>
            <a:r>
              <a:rPr lang="ar-SA" altLang="ar-SA"/>
              <a:t>تتمثل اثناء انتقال البيانات من مكان لاخر مثل الفلاش او الشبكة </a:t>
            </a:r>
            <a:endParaRPr lang="ar-SA" altLang="ar-SA"/>
          </a:p>
          <a:p>
            <a:pPr marL="514350" indent="-514350" algn="r" rtl="1">
              <a:buFont typeface="+mj-lt"/>
              <a:buAutoNum type="alphaLcParenR"/>
            </a:pPr>
            <a:r>
              <a:rPr lang="ar-SA" altLang="ar-SA"/>
              <a:t>البيانات المخزنة  </a:t>
            </a:r>
            <a:r>
              <a:rPr lang="en-US" altLang="ar-SA"/>
              <a:t>S</a:t>
            </a:r>
            <a:r>
              <a:rPr lang="en-US" altLang="ar-SA"/>
              <a:t>torage Data</a:t>
            </a:r>
            <a:endParaRPr lang="en-US" altLang="ar-SA"/>
          </a:p>
          <a:p>
            <a:pPr marL="0" indent="0" algn="r" rtl="1">
              <a:buFont typeface="+mj-lt"/>
              <a:buNone/>
            </a:pPr>
            <a:r>
              <a:rPr lang="ar-SA" altLang="ar-SA"/>
              <a:t>البيانات المخزنة في الاجهزة عن طريق الهارد او الفلاش او الميموري</a:t>
            </a:r>
            <a:endParaRPr lang="ar-SA" altLang="ar-SA"/>
          </a:p>
          <a:p>
            <a:pPr marL="514350" indent="-514350" algn="r" rtl="1">
              <a:buFont typeface="+mj-lt"/>
              <a:buAutoNum type="alphaLcParenR"/>
            </a:pPr>
            <a:r>
              <a:rPr lang="ar-SA" altLang="ar-SA"/>
              <a:t>المعالجة </a:t>
            </a:r>
            <a:r>
              <a:rPr lang="en-US" altLang="ar-SA"/>
              <a:t>S</a:t>
            </a:r>
            <a:r>
              <a:rPr lang="en-US" altLang="ar-SA"/>
              <a:t>torage </a:t>
            </a:r>
            <a:endParaRPr lang="en-US" altLang="ar-SA"/>
          </a:p>
          <a:p>
            <a:pPr marL="0" indent="0" algn="r" rtl="1">
              <a:buFont typeface="+mj-lt"/>
              <a:buNone/>
            </a:pPr>
            <a:r>
              <a:rPr lang="ar-SA" altLang="en-US"/>
              <a:t>هي البيانات المستخدمة في المعالجة او الحسابات او العمليات وتتم عن طريق المعالج </a:t>
            </a:r>
            <a:r>
              <a:rPr lang="en-US" altLang="en-US"/>
              <a:t>CPU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r" rtl="1">
              <a:buNone/>
            </a:pPr>
            <a:r>
              <a:rPr lang="ar-SA"/>
              <a:t>توجد علاقة بين مكونات مبدا امن المعلومات ومبدا حالة البيانات </a:t>
            </a:r>
            <a:endParaRPr lang="ar-SA"/>
          </a:p>
          <a:p>
            <a:pPr marL="0" indent="0" algn="r" rtl="1">
              <a:buNone/>
            </a:pPr>
            <a:r>
              <a:rPr lang="ar-SA"/>
              <a:t>مثلا : السرية لها علاقة بالبيانات المتنقلة والبيانات التخزينية والمعالجة</a:t>
            </a:r>
            <a:endParaRPr lang="ar-SA"/>
          </a:p>
          <a:p>
            <a:pPr marL="0" indent="0" algn="r" rtl="1">
              <a:buNone/>
            </a:pPr>
            <a:r>
              <a:rPr lang="ar-SA"/>
              <a:t>هل توجد علاقة بين التماسك وعناصر مبدا حالة البيانات ؟ وضحها </a:t>
            </a:r>
            <a:endParaRPr lang="ar-SA"/>
          </a:p>
          <a:p>
            <a:pPr marL="0" indent="0" algn="r" rtl="1">
              <a:buNone/>
            </a:pPr>
            <a:r>
              <a:rPr lang="ar-SA">
                <a:sym typeface="+mn-ea"/>
              </a:rPr>
              <a:t>هل توجد علاقة بين التوافر وعناصر مبدا حالة البيانات ؟ وضحها </a:t>
            </a:r>
            <a:endParaRPr lang="ar-SA"/>
          </a:p>
          <a:p>
            <a:pPr marL="0" indent="0" algn="r" rtl="1">
              <a:buNone/>
            </a:pPr>
            <a:endParaRPr lang="ar-SA"/>
          </a:p>
          <a:p>
            <a:pPr marL="0" indent="0" algn="r" rtl="1">
              <a:buNone/>
            </a:pPr>
            <a:r>
              <a:rPr lang="ar-SA"/>
              <a:t> </a:t>
            </a:r>
            <a:endParaRPr lang="ar-S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645" y="815340"/>
            <a:ext cx="10972800" cy="4525963"/>
          </a:xfrm>
        </p:spPr>
        <p:txBody>
          <a:bodyPr/>
          <a:p>
            <a:pPr marL="0" indent="0" algn="r" rtl="1">
              <a:buNone/>
            </a:pPr>
            <a:r>
              <a:rPr lang="ar-SA" altLang="en-US" sz="2800"/>
              <a:t>3</a:t>
            </a:r>
            <a:r>
              <a:rPr lang="ar-SA" altLang="en-US" sz="2800" b="1" u="sng"/>
              <a:t> حماية امن السيبراني</a:t>
            </a:r>
            <a:r>
              <a:rPr lang="ar-SA" altLang="en-US" sz="2800"/>
              <a:t> </a:t>
            </a:r>
            <a:endParaRPr lang="ar-SA" altLang="en-US" sz="2800"/>
          </a:p>
          <a:p>
            <a:pPr marL="0" indent="0" algn="r" rtl="1">
              <a:lnSpc>
                <a:spcPct val="110000"/>
              </a:lnSpc>
              <a:buNone/>
            </a:pPr>
            <a:r>
              <a:rPr lang="ar-SA" altLang="en-US" sz="2800"/>
              <a:t>وهو المبدا الثالث ويهتم بالتقنيات والسياسات والاشخاص التي توفر اقصي امن سيبراني </a:t>
            </a:r>
            <a:endParaRPr lang="ar-SA" altLang="en-US" sz="2800"/>
          </a:p>
          <a:p>
            <a:pPr marL="0" indent="0" algn="r" rtl="1">
              <a:lnSpc>
                <a:spcPct val="110000"/>
              </a:lnSpc>
              <a:buNone/>
            </a:pPr>
            <a:r>
              <a:rPr lang="ar-SA" altLang="en-US" sz="2800"/>
              <a:t>ويتم من خلاله تحديد التقنيات المستخدمة وتطبيقها على عناصر مبدا امن المعلومات وايضا حالة البيانات </a:t>
            </a:r>
            <a:endParaRPr lang="ar-SA" altLang="en-US" sz="2800"/>
          </a:p>
          <a:p>
            <a:pPr marL="0" indent="0" algn="r" rtl="1">
              <a:lnSpc>
                <a:spcPct val="110000"/>
              </a:lnSpc>
              <a:buNone/>
            </a:pPr>
            <a:r>
              <a:rPr lang="ar-SA" altLang="en-US" sz="2800"/>
              <a:t>ينقسم الى ثلاثة اقسام :</a:t>
            </a:r>
            <a:endParaRPr lang="ar-SA" altLang="en-US" sz="2800"/>
          </a:p>
          <a:p>
            <a:pPr marL="0" indent="0" algn="r" rtl="1">
              <a:lnSpc>
                <a:spcPct val="110000"/>
              </a:lnSpc>
              <a:buNone/>
            </a:pPr>
            <a:r>
              <a:rPr lang="ar-SA" altLang="en-US" sz="2800"/>
              <a:t>التقنيات: هي برامج وخوارزميات حديثة تستخدم في الامن السيبراني </a:t>
            </a:r>
            <a:endParaRPr lang="ar-SA" altLang="en-US" sz="2800"/>
          </a:p>
          <a:p>
            <a:pPr marL="0" indent="0" algn="r" rtl="1">
              <a:lnSpc>
                <a:spcPct val="110000"/>
              </a:lnSpc>
              <a:buNone/>
            </a:pPr>
            <a:r>
              <a:rPr lang="ar-SA" altLang="en-US" sz="2800"/>
              <a:t>سياسة الحماية: هي البنود التي يتبعها متخصص الامن السيبراني والتي لاتتعارض مع القانون</a:t>
            </a:r>
            <a:endParaRPr lang="ar-SA" altLang="en-US" sz="2800"/>
          </a:p>
          <a:p>
            <a:pPr marL="0" indent="0" algn="r" rtl="1">
              <a:lnSpc>
                <a:spcPct val="110000"/>
              </a:lnSpc>
              <a:buNone/>
            </a:pPr>
            <a:r>
              <a:rPr lang="ar-SA" altLang="en-US" sz="2800"/>
              <a:t>الاشخاص : هم متخصيين الامن السيبراني </a:t>
            </a:r>
            <a:endParaRPr lang="ar-SA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1527</Words>
  <Application>WPS Presentation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Microsoft YaHei</vt:lpstr>
      <vt:lpstr>Calibri</vt:lpstr>
      <vt:lpstr>Art_mountaineering</vt:lpstr>
      <vt:lpstr>المكعب السيبراني(مكعب ماكومبر) </vt:lpstr>
      <vt:lpstr>PowerPoint 演示文稿</vt:lpstr>
      <vt:lpstr>المبادئ الاساسية لمكعب الامن السيبراني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المكعب السيبراني(مكعب ماكومبر) </dc:title>
  <dc:creator>Administrator</dc:creator>
  <cp:lastModifiedBy>Administrator</cp:lastModifiedBy>
  <cp:revision>8</cp:revision>
  <dcterms:created xsi:type="dcterms:W3CDTF">2023-02-09T06:38:00Z</dcterms:created>
  <dcterms:modified xsi:type="dcterms:W3CDTF">2023-02-09T08:03:17Z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C0FF1DC318404231B5D3DEEAFBF6F880</vt:lpwstr>
  </property>
  <property fmtid="{D5CDD505-2E9C-101B-9397-08002B2CF9AE}" pid="3" name="KSOProductBuildVer">
    <vt:lpwstr>1033-11.2.0.11440</vt:lpwstr>
  </property>
</Properties>
</file>