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69879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200796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A855F-B8DE-4508-A170-5CB731517567}" type="slidenum">
              <a:rPr lang="ar-SA" smtClean="0"/>
              <a:t>‹#›</a:t>
            </a:fld>
            <a:endParaRPr lang="ar-S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9947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4051071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A855F-B8DE-4508-A170-5CB731517567}" type="slidenum">
              <a:rPr lang="ar-SA" smtClean="0"/>
              <a:t>‹#›</a:t>
            </a:fld>
            <a:endParaRPr lang="ar-S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340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smtClean="0"/>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smtClean="0"/>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smtClean="0"/>
              <a:t>تحرير أنماط النص الرئيسي</a:t>
            </a:r>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4022292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118234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45185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424860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AF427E23-FCCA-49B7-961D-3CEB0FCA1443}" type="datetimeFigureOut">
              <a:rPr lang="ar-SA" smtClean="0"/>
              <a:t>08/04/1445</a:t>
            </a:fld>
            <a:endParaRPr lang="ar-SA"/>
          </a:p>
        </p:txBody>
      </p:sp>
      <p:sp>
        <p:nvSpPr>
          <p:cNvPr id="5" name="Footer Placeholder 4"/>
          <p:cNvSpPr>
            <a:spLocks noGrp="1"/>
          </p:cNvSpPr>
          <p:nvPr>
            <p:ph type="ftr" sz="quarter" idx="11"/>
          </p:nvPr>
        </p:nvSpPr>
        <p:spPr/>
        <p:txBody>
          <a:bodyPr/>
          <a:lstStyle/>
          <a:p>
            <a:endParaRPr lang="ar-S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48324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2635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AF427E23-FCCA-49B7-961D-3CEB0FCA1443}" type="datetimeFigureOut">
              <a:rPr lang="ar-SA" smtClean="0"/>
              <a:t>08/04/1445</a:t>
            </a:fld>
            <a:endParaRPr lang="ar-SA"/>
          </a:p>
        </p:txBody>
      </p:sp>
      <p:sp>
        <p:nvSpPr>
          <p:cNvPr id="8" name="Footer Placeholder 7"/>
          <p:cNvSpPr>
            <a:spLocks noGrp="1"/>
          </p:cNvSpPr>
          <p:nvPr>
            <p:ph type="ftr" sz="quarter" idx="11"/>
          </p:nvPr>
        </p:nvSpPr>
        <p:spPr/>
        <p:txBody>
          <a:bodyPr/>
          <a:lstStyle/>
          <a:p>
            <a:endParaRPr lang="ar-S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96058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AF427E23-FCCA-49B7-961D-3CEB0FCA1443}" type="datetimeFigureOut">
              <a:rPr lang="ar-SA" smtClean="0"/>
              <a:t>08/04/1445</a:t>
            </a:fld>
            <a:endParaRPr lang="ar-SA"/>
          </a:p>
        </p:txBody>
      </p:sp>
      <p:sp>
        <p:nvSpPr>
          <p:cNvPr id="4" name="Footer Placeholder 3"/>
          <p:cNvSpPr>
            <a:spLocks noGrp="1"/>
          </p:cNvSpPr>
          <p:nvPr>
            <p:ph type="ftr" sz="quarter" idx="11"/>
          </p:nvPr>
        </p:nvSpPr>
        <p:spPr/>
        <p:txBody>
          <a:bodyPr/>
          <a:lstStyle/>
          <a:p>
            <a:endParaRPr lang="ar-S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200206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27E23-FCCA-49B7-961D-3CEB0FCA1443}" type="datetimeFigureOut">
              <a:rPr lang="ar-SA" smtClean="0"/>
              <a:t>08/04/1445</a:t>
            </a:fld>
            <a:endParaRPr lang="ar-SA"/>
          </a:p>
        </p:txBody>
      </p:sp>
      <p:sp>
        <p:nvSpPr>
          <p:cNvPr id="3" name="Footer Placeholder 2"/>
          <p:cNvSpPr>
            <a:spLocks noGrp="1"/>
          </p:cNvSpPr>
          <p:nvPr>
            <p:ph type="ftr" sz="quarter" idx="11"/>
          </p:nvPr>
        </p:nvSpPr>
        <p:spPr/>
        <p:txBody>
          <a:bodyPr/>
          <a:lstStyle/>
          <a:p>
            <a:endParaRPr lang="ar-S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24092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30038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F427E23-FCCA-49B7-961D-3CEB0FCA1443}" type="datetimeFigureOut">
              <a:rPr lang="ar-SA" smtClean="0"/>
              <a:t>08/04/1445</a:t>
            </a:fld>
            <a:endParaRPr lang="ar-SA"/>
          </a:p>
        </p:txBody>
      </p:sp>
      <p:sp>
        <p:nvSpPr>
          <p:cNvPr id="6" name="Footer Placeholder 5"/>
          <p:cNvSpPr>
            <a:spLocks noGrp="1"/>
          </p:cNvSpPr>
          <p:nvPr>
            <p:ph type="ftr" sz="quarter" idx="11"/>
          </p:nvPr>
        </p:nvSpPr>
        <p:spPr/>
        <p:txBody>
          <a:bodyPr/>
          <a:lstStyle/>
          <a:p>
            <a:endParaRPr lang="ar-S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A855F-B8DE-4508-A170-5CB731517567}" type="slidenum">
              <a:rPr lang="ar-SA" smtClean="0"/>
              <a:t>‹#›</a:t>
            </a:fld>
            <a:endParaRPr lang="ar-SA"/>
          </a:p>
        </p:txBody>
      </p:sp>
    </p:spTree>
    <p:extLst>
      <p:ext uri="{BB962C8B-B14F-4D97-AF65-F5344CB8AC3E}">
        <p14:creationId xmlns:p14="http://schemas.microsoft.com/office/powerpoint/2010/main" val="391762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427E23-FCCA-49B7-961D-3CEB0FCA1443}" type="datetimeFigureOut">
              <a:rPr lang="ar-SA" smtClean="0"/>
              <a:t>08/04/1445</a:t>
            </a:fld>
            <a:endParaRPr lang="ar-S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3A855F-B8DE-4508-A170-5CB731517567}" type="slidenum">
              <a:rPr lang="ar-SA" smtClean="0"/>
              <a:t>‹#›</a:t>
            </a:fld>
            <a:endParaRPr lang="ar-SA"/>
          </a:p>
        </p:txBody>
      </p:sp>
    </p:spTree>
    <p:extLst>
      <p:ext uri="{BB962C8B-B14F-4D97-AF65-F5344CB8AC3E}">
        <p14:creationId xmlns:p14="http://schemas.microsoft.com/office/powerpoint/2010/main" val="1741280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r>
              <a:rPr lang="en-US" dirty="0" smtClean="0"/>
              <a:t>PHP Laravel VIEW</a:t>
            </a:r>
            <a:endParaRPr lang="ar-SA" dirty="0"/>
          </a:p>
        </p:txBody>
      </p:sp>
      <p:sp>
        <p:nvSpPr>
          <p:cNvPr id="3" name="عنوان فرعي 2"/>
          <p:cNvSpPr>
            <a:spLocks noGrp="1"/>
          </p:cNvSpPr>
          <p:nvPr>
            <p:ph type="subTitle" idx="1"/>
          </p:nvPr>
        </p:nvSpPr>
        <p:spPr/>
        <p:txBody>
          <a:bodyPr/>
          <a:lstStyle/>
          <a:p>
            <a:endParaRPr lang="ar-SA"/>
          </a:p>
        </p:txBody>
      </p:sp>
    </p:spTree>
    <p:extLst>
      <p:ext uri="{BB962C8B-B14F-4D97-AF65-F5344CB8AC3E}">
        <p14:creationId xmlns:p14="http://schemas.microsoft.com/office/powerpoint/2010/main" val="361006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idx="1"/>
          </p:nvPr>
        </p:nvSpPr>
        <p:spPr>
          <a:xfrm>
            <a:off x="838200" y="1825625"/>
            <a:ext cx="10515600" cy="5166302"/>
          </a:xfrm>
        </p:spPr>
        <p:txBody>
          <a:bodyPr/>
          <a:lstStyle/>
          <a:p>
            <a:pPr marL="0" indent="0" algn="l" rtl="0">
              <a:buNone/>
            </a:pPr>
            <a:r>
              <a:rPr lang="en-US" dirty="0" smtClean="0"/>
              <a:t>To display </a:t>
            </a:r>
            <a:r>
              <a:rPr lang="en-US" dirty="0" err="1" smtClean="0"/>
              <a:t>carname</a:t>
            </a:r>
            <a:r>
              <a:rPr lang="en-US" dirty="0" smtClean="0"/>
              <a:t>, we can use {{$</a:t>
            </a:r>
            <a:r>
              <a:rPr lang="en-US" dirty="0" err="1" smtClean="0"/>
              <a:t>carname</a:t>
            </a:r>
            <a:r>
              <a:rPr lang="en-US" dirty="0" smtClean="0"/>
              <a:t>}} directly because singular data</a:t>
            </a:r>
          </a:p>
          <a:p>
            <a:pPr marL="0" indent="0" algn="l" rtl="0">
              <a:buNone/>
            </a:pPr>
            <a:r>
              <a:rPr lang="en-US" dirty="0" smtClean="0"/>
              <a:t>Example 2:</a:t>
            </a:r>
          </a:p>
          <a:p>
            <a:pPr marL="0" indent="0" algn="l" rtl="0">
              <a:buNone/>
            </a:pPr>
            <a:endParaRPr lang="en-US" dirty="0"/>
          </a:p>
          <a:p>
            <a:pPr marL="0" indent="0" algn="l" rtl="0">
              <a:buNone/>
            </a:pPr>
            <a:endParaRPr lang="en-US" dirty="0" smtClean="0"/>
          </a:p>
          <a:p>
            <a:pPr marL="0" indent="0" algn="l" rtl="0">
              <a:buNone/>
            </a:pPr>
            <a:endParaRPr lang="en-US" dirty="0" smtClean="0"/>
          </a:p>
          <a:p>
            <a:pPr marL="0" indent="0" algn="l" rtl="0">
              <a:buNone/>
            </a:pPr>
            <a:endParaRPr lang="en-US" dirty="0"/>
          </a:p>
          <a:p>
            <a:pPr marL="0" indent="0" algn="l" rtl="0">
              <a:buNone/>
            </a:pPr>
            <a:endParaRPr lang="en-US" dirty="0" smtClean="0"/>
          </a:p>
          <a:p>
            <a:pPr marL="0" indent="0" algn="l" rtl="0">
              <a:buNone/>
            </a:pPr>
            <a:endParaRPr lang="en-US" dirty="0"/>
          </a:p>
          <a:p>
            <a:pPr marL="0" indent="0" algn="l" rtl="0">
              <a:buNone/>
            </a:pPr>
            <a:endParaRPr lang="en-US" dirty="0" smtClean="0"/>
          </a:p>
          <a:p>
            <a:pPr marL="0" indent="0" algn="l" rtl="0">
              <a:buNone/>
            </a:pPr>
            <a:endParaRPr lang="en-US" dirty="0"/>
          </a:p>
          <a:p>
            <a:pPr marL="0" indent="0" algn="l" rtl="0">
              <a:buNone/>
            </a:pPr>
            <a:r>
              <a:rPr lang="en-US" dirty="0" smtClean="0"/>
              <a:t>Pass multiple data to view ,so to display data in view , we must use @</a:t>
            </a:r>
            <a:r>
              <a:rPr lang="en-US" dirty="0" err="1" smtClean="0"/>
              <a:t>foreach</a:t>
            </a:r>
            <a:r>
              <a:rPr lang="en-US" dirty="0" smtClean="0"/>
              <a:t> </a:t>
            </a:r>
          </a:p>
          <a:p>
            <a:pPr marL="0" indent="0" algn="l" rtl="0">
              <a:buNone/>
            </a:pPr>
            <a:endParaRPr lang="en-US" dirty="0" smtClean="0"/>
          </a:p>
          <a:p>
            <a:pPr marL="0" indent="0" algn="l" rtl="0">
              <a:buNone/>
            </a:pPr>
            <a:endParaRPr lang="en-US"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032" y="3252817"/>
            <a:ext cx="7719732" cy="1644735"/>
          </a:xfrm>
          <a:prstGeom prst="rect">
            <a:avLst/>
          </a:prstGeom>
        </p:spPr>
      </p:pic>
      <p:sp>
        <p:nvSpPr>
          <p:cNvPr id="6" name="Rectangle 2"/>
          <p:cNvSpPr>
            <a:spLocks noChangeArrowheads="1"/>
          </p:cNvSpPr>
          <p:nvPr/>
        </p:nvSpPr>
        <p:spPr bwMode="auto">
          <a:xfrm>
            <a:off x="0" y="143961"/>
            <a:ext cx="18114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1100" b="0" i="0" u="none" strike="noStrike" cap="none" normalizeH="0" baseline="0" dirty="0" smtClean="0">
                <a:ln>
                  <a:noFill/>
                </a:ln>
                <a:solidFill>
                  <a:srgbClr val="273239"/>
                </a:solidFill>
                <a:effectLst/>
                <a:latin typeface="Consolas" panose="020B0609020204030204" pitchFamily="49" charset="0"/>
              </a:rPr>
              <a:t> </a:t>
            </a:r>
            <a:r>
              <a:rPr kumimoji="0" lang="ar-SA" altLang="ar-SA" sz="1100" b="0" i="0" u="none" strike="noStrike" cap="none" normalizeH="0" baseline="0" dirty="0" smtClean="0">
                <a:ln>
                  <a:noFill/>
                </a:ln>
                <a:solidFill>
                  <a:srgbClr val="000000"/>
                </a:solidFill>
                <a:effectLst/>
                <a:latin typeface="Consolas" panose="020B0609020204030204" pitchFamily="49" charset="0"/>
              </a:rPr>
              <a:t>@</a:t>
            </a:r>
            <a:endParaRPr kumimoji="0" lang="ar-SA" altLang="ar-SA"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93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pPr algn="l" rtl="0"/>
            <a:r>
              <a:rPr lang="ar-SA" dirty="0" smtClean="0"/>
              <a:t>2</a:t>
            </a:r>
            <a:r>
              <a:rPr lang="en-US" dirty="0" smtClean="0"/>
              <a:t>. </a:t>
            </a:r>
            <a:r>
              <a:rPr lang="en-US" b="1" dirty="0" smtClean="0"/>
              <a:t>with</a:t>
            </a:r>
            <a:r>
              <a:rPr lang="en-US" b="1" dirty="0"/>
              <a:t>()</a:t>
            </a:r>
            <a:r>
              <a:rPr lang="en-US" dirty="0"/>
              <a:t>’ is a method to pass individual form of </a:t>
            </a:r>
            <a:r>
              <a:rPr lang="en-US" dirty="0" smtClean="0"/>
              <a:t>data</a:t>
            </a:r>
          </a:p>
          <a:p>
            <a:pPr algn="l" rtl="0"/>
            <a:endParaRPr lang="en-US" dirty="0" smtClean="0"/>
          </a:p>
          <a:p>
            <a:pPr algn="l" rtl="0"/>
            <a:endParaRPr lang="en-US" dirty="0"/>
          </a:p>
          <a:p>
            <a:pPr algn="l" rtl="0"/>
            <a:endParaRPr lang="en-US" dirty="0" smtClean="0"/>
          </a:p>
          <a:p>
            <a:pPr algn="l" rtl="0"/>
            <a:endParaRPr lang="en-US" dirty="0"/>
          </a:p>
          <a:p>
            <a:pPr algn="l" rtl="0"/>
            <a:endParaRPr lang="en-US" dirty="0" smtClean="0"/>
          </a:p>
          <a:p>
            <a:pPr algn="l" rtl="0"/>
            <a:endParaRPr lang="en-US" dirty="0"/>
          </a:p>
          <a:p>
            <a:pPr marL="0" indent="0" algn="l" rtl="0">
              <a:buNone/>
            </a:pPr>
            <a:r>
              <a:rPr lang="en-US" dirty="0" smtClean="0"/>
              <a:t>To display data in view , we can not use @</a:t>
            </a:r>
            <a:r>
              <a:rPr lang="en-US" dirty="0" err="1" smtClean="0"/>
              <a:t>foreach</a:t>
            </a:r>
            <a:r>
              <a:rPr lang="en-US" dirty="0" smtClean="0"/>
              <a:t> because </a:t>
            </a:r>
            <a:r>
              <a:rPr lang="en-US" dirty="0" smtClean="0"/>
              <a:t>with() </a:t>
            </a:r>
            <a:r>
              <a:rPr lang="en-US" dirty="0" smtClean="0"/>
              <a:t>send individual values not array</a:t>
            </a:r>
          </a:p>
          <a:p>
            <a:pPr algn="l" rtl="0"/>
            <a:endParaRPr lang="en-US" dirty="0" smtClean="0"/>
          </a:p>
          <a:p>
            <a:pPr marL="0" indent="0" algn="l" rtl="0">
              <a:buNone/>
            </a:pP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745" y="2979834"/>
            <a:ext cx="8730334" cy="1610639"/>
          </a:xfrm>
          <a:prstGeom prst="rect">
            <a:avLst/>
          </a:prstGeom>
        </p:spPr>
      </p:pic>
    </p:spTree>
    <p:extLst>
      <p:ext uri="{BB962C8B-B14F-4D97-AF65-F5344CB8AC3E}">
        <p14:creationId xmlns:p14="http://schemas.microsoft.com/office/powerpoint/2010/main" val="176590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a:xfrm>
            <a:off x="838200" y="1825624"/>
            <a:ext cx="10515600" cy="4676775"/>
          </a:xfrm>
        </p:spPr>
        <p:txBody>
          <a:bodyPr>
            <a:normAutofit/>
          </a:bodyPr>
          <a:lstStyle/>
          <a:p>
            <a:pPr algn="l" rtl="0">
              <a:lnSpc>
                <a:spcPct val="150000"/>
              </a:lnSpc>
            </a:pPr>
            <a:r>
              <a:rPr lang="en-US" dirty="0" smtClean="0"/>
              <a:t>3 </a:t>
            </a:r>
            <a:r>
              <a:rPr lang="en-US" b="1" dirty="0"/>
              <a:t>compact()</a:t>
            </a:r>
            <a:r>
              <a:rPr lang="en-US" dirty="0"/>
              <a:t>’ is a PHP function that can be used for creating an array with variable and their value. Here the name on the variable is the key and the variable content is the value</a:t>
            </a:r>
            <a:r>
              <a:rPr lang="en-US" dirty="0" smtClean="0"/>
              <a:t>.</a:t>
            </a:r>
          </a:p>
          <a:p>
            <a:pPr algn="l" rtl="0"/>
            <a:endParaRPr lang="en-US" dirty="0" smtClean="0"/>
          </a:p>
          <a:p>
            <a:pPr algn="l" rtl="0"/>
            <a:endParaRPr lang="en-US" dirty="0"/>
          </a:p>
          <a:p>
            <a:pPr algn="l" rtl="0"/>
            <a:endParaRPr lang="en-US" dirty="0" smtClean="0"/>
          </a:p>
          <a:p>
            <a:pPr algn="l" rtl="0"/>
            <a:endParaRPr lang="en-US" dirty="0"/>
          </a:p>
          <a:p>
            <a:pPr algn="l" rtl="0"/>
            <a:endParaRPr lang="en-US" dirty="0" smtClean="0"/>
          </a:p>
          <a:p>
            <a:pPr marL="0" indent="0" algn="l" rtl="0">
              <a:buNone/>
            </a:pPr>
            <a:r>
              <a:rPr lang="en-US" dirty="0" smtClean="0"/>
              <a:t>To display data in view ????????</a:t>
            </a:r>
          </a:p>
          <a:p>
            <a:pPr algn="l" rtl="0"/>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55" y="3106514"/>
            <a:ext cx="8372346" cy="1812396"/>
          </a:xfrm>
          <a:prstGeom prst="rect">
            <a:avLst/>
          </a:prstGeom>
        </p:spPr>
      </p:pic>
    </p:spTree>
    <p:extLst>
      <p:ext uri="{BB962C8B-B14F-4D97-AF65-F5344CB8AC3E}">
        <p14:creationId xmlns:p14="http://schemas.microsoft.com/office/powerpoint/2010/main" val="88984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pPr algn="l" rtl="0">
              <a:lnSpc>
                <a:spcPct val="200000"/>
              </a:lnSpc>
            </a:pPr>
            <a:r>
              <a:rPr lang="en-US" dirty="0"/>
              <a:t>Blade is a powerful templating engine that comes bundled with Laravel</a:t>
            </a:r>
            <a:r>
              <a:rPr lang="en-US" dirty="0" smtClean="0"/>
              <a:t>.</a:t>
            </a:r>
          </a:p>
          <a:p>
            <a:pPr algn="l" rtl="0">
              <a:lnSpc>
                <a:spcPct val="200000"/>
              </a:lnSpc>
            </a:pPr>
            <a:r>
              <a:rPr lang="en-US" dirty="0" smtClean="0"/>
              <a:t> </a:t>
            </a:r>
            <a:r>
              <a:rPr lang="en-US" dirty="0"/>
              <a:t>It provides a simple and expressive syntax for creating views and </a:t>
            </a:r>
            <a:endParaRPr lang="en-US" dirty="0" smtClean="0"/>
          </a:p>
          <a:p>
            <a:pPr marL="0" indent="0" algn="l" rtl="0">
              <a:lnSpc>
                <a:spcPct val="200000"/>
              </a:lnSpc>
              <a:buNone/>
            </a:pPr>
            <a:r>
              <a:rPr lang="en-US" dirty="0" smtClean="0"/>
              <a:t>allows </a:t>
            </a:r>
            <a:r>
              <a:rPr lang="en-US" dirty="0"/>
              <a:t>you to write clean and maintainable template files</a:t>
            </a:r>
            <a:r>
              <a:rPr lang="en-US" dirty="0" smtClean="0"/>
              <a:t>.</a:t>
            </a:r>
          </a:p>
          <a:p>
            <a:pPr marL="0" indent="0" algn="l" rtl="0">
              <a:lnSpc>
                <a:spcPct val="200000"/>
              </a:lnSpc>
              <a:buNone/>
            </a:pPr>
            <a:r>
              <a:rPr lang="en-US" dirty="0" smtClean="0"/>
              <a:t>the </a:t>
            </a:r>
            <a:r>
              <a:rPr lang="en-US" dirty="0"/>
              <a:t>blade templating engine provides its own structure such as conditional statements and loops</a:t>
            </a:r>
            <a:endParaRPr lang="ar-SA" dirty="0"/>
          </a:p>
        </p:txBody>
      </p:sp>
    </p:spTree>
    <p:extLst>
      <p:ext uri="{BB962C8B-B14F-4D97-AF65-F5344CB8AC3E}">
        <p14:creationId xmlns:p14="http://schemas.microsoft.com/office/powerpoint/2010/main" val="291467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features</a:t>
            </a:r>
            <a:r>
              <a:rPr lang="ar-SA" dirty="0" smtClean="0"/>
              <a:t> </a:t>
            </a:r>
            <a:r>
              <a:rPr lang="en-US" dirty="0" smtClean="0"/>
              <a:t>Blade</a:t>
            </a:r>
            <a:endParaRPr lang="ar-SA" dirty="0"/>
          </a:p>
        </p:txBody>
      </p:sp>
      <p:sp>
        <p:nvSpPr>
          <p:cNvPr id="3" name="عنصر نائب للمحتوى 2"/>
          <p:cNvSpPr>
            <a:spLocks noGrp="1"/>
          </p:cNvSpPr>
          <p:nvPr>
            <p:ph idx="1"/>
          </p:nvPr>
        </p:nvSpPr>
        <p:spPr>
          <a:xfrm>
            <a:off x="838200" y="1825625"/>
            <a:ext cx="10515600" cy="4916920"/>
          </a:xfrm>
        </p:spPr>
        <p:txBody>
          <a:bodyPr>
            <a:normAutofit/>
          </a:bodyPr>
          <a:lstStyle/>
          <a:p>
            <a:pPr marL="0" indent="0" algn="l" rtl="0">
              <a:lnSpc>
                <a:spcPct val="150000"/>
              </a:lnSpc>
              <a:buNone/>
            </a:pPr>
            <a:r>
              <a:rPr lang="en-US" dirty="0" smtClean="0"/>
              <a:t>1. Blade Syntax:</a:t>
            </a:r>
          </a:p>
          <a:p>
            <a:pPr algn="l" rtl="0">
              <a:lnSpc>
                <a:spcPct val="150000"/>
              </a:lnSpc>
            </a:pPr>
            <a:r>
              <a:rPr lang="en-US" dirty="0" smtClean="0"/>
              <a:t>Blade uses the {{ }} syntax to echo out variables or the results of expressions. For example, {{ $name }} will output the value of the $name variable</a:t>
            </a:r>
            <a:r>
              <a:rPr lang="en-US" dirty="0" smtClean="0"/>
              <a:t>.</a:t>
            </a:r>
          </a:p>
          <a:p>
            <a:pPr marL="0" indent="0" algn="l" rtl="0">
              <a:lnSpc>
                <a:spcPct val="150000"/>
              </a:lnSpc>
              <a:buNone/>
            </a:pPr>
            <a:r>
              <a:rPr lang="en-US" dirty="0"/>
              <a:t>2. Blade layout</a:t>
            </a:r>
          </a:p>
          <a:p>
            <a:pPr algn="l" rtl="0">
              <a:lnSpc>
                <a:spcPct val="150000"/>
              </a:lnSpc>
            </a:pPr>
            <a:r>
              <a:rPr lang="en-US" dirty="0"/>
              <a:t>B</a:t>
            </a:r>
            <a:r>
              <a:rPr lang="ar-SA" dirty="0" err="1"/>
              <a:t>lade</a:t>
            </a:r>
            <a:r>
              <a:rPr lang="ar-SA" dirty="0"/>
              <a:t> </a:t>
            </a:r>
            <a:r>
              <a:rPr lang="ar-SA" dirty="0" err="1"/>
              <a:t>allows</a:t>
            </a:r>
            <a:r>
              <a:rPr lang="ar-SA" dirty="0"/>
              <a:t> </a:t>
            </a:r>
            <a:r>
              <a:rPr lang="ar-SA" dirty="0" err="1"/>
              <a:t>you</a:t>
            </a:r>
            <a:r>
              <a:rPr lang="ar-SA" dirty="0"/>
              <a:t> </a:t>
            </a:r>
            <a:r>
              <a:rPr lang="ar-SA" dirty="0" err="1"/>
              <a:t>to</a:t>
            </a:r>
            <a:r>
              <a:rPr lang="ar-SA" dirty="0"/>
              <a:t> </a:t>
            </a:r>
            <a:r>
              <a:rPr lang="ar-SA" dirty="0" err="1"/>
              <a:t>define</a:t>
            </a:r>
            <a:r>
              <a:rPr lang="ar-SA" dirty="0"/>
              <a:t> </a:t>
            </a:r>
            <a:r>
              <a:rPr lang="ar-SA" dirty="0" err="1"/>
              <a:t>reusable</a:t>
            </a:r>
            <a:r>
              <a:rPr lang="ar-SA" dirty="0"/>
              <a:t> </a:t>
            </a:r>
            <a:r>
              <a:rPr lang="ar-SA" dirty="0" err="1"/>
              <a:t>layout</a:t>
            </a:r>
            <a:r>
              <a:rPr lang="ar-SA" dirty="0"/>
              <a:t> </a:t>
            </a:r>
            <a:r>
              <a:rPr lang="ar-SA" dirty="0" err="1"/>
              <a:t>templates</a:t>
            </a:r>
            <a:r>
              <a:rPr lang="ar-SA" dirty="0"/>
              <a:t> </a:t>
            </a:r>
            <a:r>
              <a:rPr lang="ar-SA" dirty="0" err="1"/>
              <a:t>that</a:t>
            </a:r>
            <a:r>
              <a:rPr lang="ar-SA" dirty="0"/>
              <a:t> </a:t>
            </a:r>
            <a:r>
              <a:rPr lang="ar-SA" dirty="0" err="1"/>
              <a:t>can</a:t>
            </a:r>
            <a:r>
              <a:rPr lang="ar-SA" dirty="0"/>
              <a:t> </a:t>
            </a:r>
            <a:r>
              <a:rPr lang="ar-SA" dirty="0" err="1"/>
              <a:t>be</a:t>
            </a:r>
            <a:r>
              <a:rPr lang="ar-SA" dirty="0"/>
              <a:t> </a:t>
            </a:r>
            <a:r>
              <a:rPr lang="ar-SA" dirty="0" err="1"/>
              <a:t>extended</a:t>
            </a:r>
            <a:r>
              <a:rPr lang="ar-SA" dirty="0"/>
              <a:t> </a:t>
            </a:r>
            <a:r>
              <a:rPr lang="ar-SA" dirty="0" err="1"/>
              <a:t>or</a:t>
            </a:r>
            <a:r>
              <a:rPr lang="ar-SA" dirty="0"/>
              <a:t> </a:t>
            </a:r>
            <a:r>
              <a:rPr lang="ar-SA" dirty="0" err="1"/>
              <a:t>included</a:t>
            </a:r>
            <a:r>
              <a:rPr lang="ar-SA" dirty="0"/>
              <a:t> </a:t>
            </a:r>
            <a:r>
              <a:rPr lang="ar-SA" dirty="0" err="1"/>
              <a:t>by</a:t>
            </a:r>
            <a:r>
              <a:rPr lang="ar-SA" dirty="0"/>
              <a:t> </a:t>
            </a:r>
            <a:r>
              <a:rPr lang="ar-SA" dirty="0" err="1"/>
              <a:t>other</a:t>
            </a:r>
            <a:r>
              <a:rPr lang="ar-SA" dirty="0"/>
              <a:t> </a:t>
            </a:r>
            <a:r>
              <a:rPr lang="ar-SA" dirty="0" err="1"/>
              <a:t>views</a:t>
            </a:r>
            <a:r>
              <a:rPr lang="ar-SA" dirty="0"/>
              <a:t>..</a:t>
            </a:r>
          </a:p>
          <a:p>
            <a:pPr marL="0" indent="0" algn="l" rtl="0">
              <a:lnSpc>
                <a:spcPct val="150000"/>
              </a:lnSpc>
              <a:buNone/>
            </a:pPr>
            <a:endParaRPr lang="en-US" dirty="0" smtClean="0"/>
          </a:p>
          <a:p>
            <a:pPr marL="0" indent="0" algn="l" rtl="0">
              <a:buNone/>
            </a:pPr>
            <a:endParaRPr lang="ar-SA" dirty="0"/>
          </a:p>
        </p:txBody>
      </p:sp>
    </p:spTree>
    <p:extLst>
      <p:ext uri="{BB962C8B-B14F-4D97-AF65-F5344CB8AC3E}">
        <p14:creationId xmlns:p14="http://schemas.microsoft.com/office/powerpoint/2010/main" val="2067734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838200" y="609600"/>
            <a:ext cx="10515600" cy="5567363"/>
          </a:xfrm>
        </p:spPr>
        <p:txBody>
          <a:bodyPr>
            <a:normAutofit/>
          </a:bodyPr>
          <a:lstStyle/>
          <a:p>
            <a:pPr algn="l" rtl="0">
              <a:lnSpc>
                <a:spcPct val="150000"/>
              </a:lnSpc>
            </a:pPr>
            <a:endParaRPr lang="en-US" dirty="0" smtClean="0"/>
          </a:p>
          <a:p>
            <a:pPr algn="l" rtl="0">
              <a:lnSpc>
                <a:spcPct val="150000"/>
              </a:lnSpc>
            </a:pPr>
            <a:r>
              <a:rPr lang="en-US" dirty="0" smtClean="0"/>
              <a:t>To </a:t>
            </a:r>
            <a:r>
              <a:rPr lang="en-US" dirty="0" smtClean="0"/>
              <a:t>design layout, we will follow the steps :</a:t>
            </a:r>
          </a:p>
          <a:p>
            <a:pPr marL="514350" indent="-514350" algn="l" rtl="0">
              <a:lnSpc>
                <a:spcPct val="150000"/>
              </a:lnSpc>
              <a:buAutoNum type="arabicPeriod"/>
            </a:pPr>
            <a:r>
              <a:rPr lang="en-US" dirty="0" smtClean="0"/>
              <a:t>Create main page which contained other pages (main.blade.php)</a:t>
            </a:r>
          </a:p>
          <a:p>
            <a:pPr marL="0" indent="0" algn="l" rtl="0">
              <a:lnSpc>
                <a:spcPct val="150000"/>
              </a:lnSpc>
              <a:buNone/>
            </a:pPr>
            <a:r>
              <a:rPr lang="en-US" dirty="0"/>
              <a:t> </a:t>
            </a:r>
            <a:r>
              <a:rPr lang="en-US" dirty="0" smtClean="0"/>
              <a:t> html tags will been added in main.blade.php only </a:t>
            </a:r>
          </a:p>
          <a:p>
            <a:pPr marL="514350" indent="-514350" algn="l" rtl="0">
              <a:lnSpc>
                <a:spcPct val="150000"/>
              </a:lnSpc>
              <a:buAutoNum type="arabicPeriod"/>
            </a:pPr>
            <a:r>
              <a:rPr lang="en-US" dirty="0" smtClean="0"/>
              <a:t>In other pages,  @section keyword  used to add the content to main page</a:t>
            </a:r>
          </a:p>
          <a:p>
            <a:pPr marL="514350" indent="-514350" algn="l" rtl="0">
              <a:lnSpc>
                <a:spcPct val="150000"/>
              </a:lnSpc>
              <a:buAutoNum type="arabicPeriod"/>
            </a:pPr>
            <a:r>
              <a:rPr lang="en-US" dirty="0" smtClean="0"/>
              <a:t>In main page, @yield keyword  used to get content of child views</a:t>
            </a:r>
          </a:p>
          <a:p>
            <a:pPr marL="514350" indent="-514350" algn="l" rtl="0">
              <a:lnSpc>
                <a:spcPct val="150000"/>
              </a:lnSpc>
              <a:buAutoNum type="arabicPeriod"/>
            </a:pPr>
            <a:r>
              <a:rPr lang="en-US" dirty="0"/>
              <a:t>@</a:t>
            </a:r>
            <a:r>
              <a:rPr lang="en-US" dirty="0" smtClean="0"/>
              <a:t>extends keyword used to include main page inside other pages</a:t>
            </a:r>
          </a:p>
          <a:p>
            <a:pPr marL="0" indent="0" algn="l" rtl="0">
              <a:buNone/>
            </a:pPr>
            <a:endParaRPr lang="en-US" dirty="0" smtClean="0"/>
          </a:p>
          <a:p>
            <a:pPr algn="l" rtl="0"/>
            <a:endParaRPr lang="ar-SA" dirty="0"/>
          </a:p>
        </p:txBody>
      </p:sp>
    </p:spTree>
    <p:extLst>
      <p:ext uri="{BB962C8B-B14F-4D97-AF65-F5344CB8AC3E}">
        <p14:creationId xmlns:p14="http://schemas.microsoft.com/office/powerpoint/2010/main" val="398888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لمحتوى 4"/>
          <p:cNvSpPr>
            <a:spLocks noGrp="1"/>
          </p:cNvSpPr>
          <p:nvPr>
            <p:ph idx="1"/>
          </p:nvPr>
        </p:nvSpPr>
        <p:spPr>
          <a:xfrm>
            <a:off x="838200" y="489527"/>
            <a:ext cx="10515600" cy="5687436"/>
          </a:xfrm>
        </p:spPr>
        <p:txBody>
          <a:bodyPr/>
          <a:lstStyle/>
          <a:p>
            <a:pPr algn="l" rtl="0"/>
            <a:r>
              <a:rPr lang="en-US" dirty="0" smtClean="0"/>
              <a:t>main.blade.php</a:t>
            </a:r>
          </a:p>
          <a:p>
            <a:pPr algn="l" rtl="0"/>
            <a:endParaRPr lang="en-US" dirty="0"/>
          </a:p>
          <a:p>
            <a:pPr algn="l" rtl="0"/>
            <a:endParaRPr lang="en-US" dirty="0" smtClean="0"/>
          </a:p>
          <a:p>
            <a:pPr algn="l" rtl="0"/>
            <a:endParaRPr lang="en-US" dirty="0"/>
          </a:p>
          <a:p>
            <a:pPr marL="0" indent="0" algn="l" rtl="0">
              <a:buNone/>
            </a:pPr>
            <a:endParaRPr lang="en-US" dirty="0"/>
          </a:p>
          <a:p>
            <a:pPr algn="l" rtl="0"/>
            <a:r>
              <a:rPr lang="en-US" dirty="0" smtClean="0"/>
              <a:t>Other pages </a:t>
            </a:r>
          </a:p>
          <a:p>
            <a:pPr algn="l" rtl="0"/>
            <a:endParaRPr lang="en-US" dirty="0" smtClean="0"/>
          </a:p>
          <a:p>
            <a:pPr marL="0" indent="0" algn="l" rtl="0">
              <a:buNone/>
            </a:pPr>
            <a:endParaRPr lang="ar-SA" dirty="0"/>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712" y="489527"/>
            <a:ext cx="2652121" cy="2469284"/>
          </a:xfrm>
          <a:prstGeom prst="rect">
            <a:avLst/>
          </a:prstGeom>
        </p:spPr>
      </p:pic>
      <p:pic>
        <p:nvPicPr>
          <p:cNvPr id="7" name="صورة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461" y="3333244"/>
            <a:ext cx="2741373" cy="2374829"/>
          </a:xfrm>
          <a:prstGeom prst="rect">
            <a:avLst/>
          </a:prstGeom>
        </p:spPr>
      </p:pic>
    </p:spTree>
    <p:extLst>
      <p:ext uri="{BB962C8B-B14F-4D97-AF65-F5344CB8AC3E}">
        <p14:creationId xmlns:p14="http://schemas.microsoft.com/office/powerpoint/2010/main" val="232002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Advantage of Blade Layout</a:t>
            </a:r>
            <a:endParaRPr lang="ar-SA" dirty="0"/>
          </a:p>
        </p:txBody>
      </p:sp>
      <p:sp>
        <p:nvSpPr>
          <p:cNvPr id="3" name="عنصر نائب للمحتوى 2"/>
          <p:cNvSpPr>
            <a:spLocks noGrp="1"/>
          </p:cNvSpPr>
          <p:nvPr>
            <p:ph idx="1"/>
          </p:nvPr>
        </p:nvSpPr>
        <p:spPr/>
        <p:txBody>
          <a:bodyPr/>
          <a:lstStyle/>
          <a:p>
            <a:pPr marL="514350" indent="-514350" algn="l" rtl="0">
              <a:buAutoNum type="arabicPeriod"/>
            </a:pPr>
            <a:r>
              <a:rPr lang="en-US" dirty="0" smtClean="0"/>
              <a:t>Constant layout will implement in main.blade.php only such as header , footer</a:t>
            </a:r>
          </a:p>
          <a:p>
            <a:pPr marL="514350" indent="-514350" algn="l" rtl="0">
              <a:buAutoNum type="arabicPeriod"/>
            </a:pPr>
            <a:r>
              <a:rPr lang="en-US" dirty="0" smtClean="0"/>
              <a:t>Other pages have shown in body of main.blade.php  </a:t>
            </a:r>
            <a:endParaRPr lang="ar-SA" dirty="0"/>
          </a:p>
        </p:txBody>
      </p:sp>
    </p:spTree>
    <p:extLst>
      <p:ext uri="{BB962C8B-B14F-4D97-AF65-F5344CB8AC3E}">
        <p14:creationId xmlns:p14="http://schemas.microsoft.com/office/powerpoint/2010/main" val="234725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dirty="0"/>
          </a:p>
        </p:txBody>
      </p:sp>
      <p:sp>
        <p:nvSpPr>
          <p:cNvPr id="3" name="عنصر نائب للمحتوى 2"/>
          <p:cNvSpPr>
            <a:spLocks noGrp="1"/>
          </p:cNvSpPr>
          <p:nvPr>
            <p:ph idx="1"/>
          </p:nvPr>
        </p:nvSpPr>
        <p:spPr/>
        <p:txBody>
          <a:bodyPr/>
          <a:lstStyle/>
          <a:p>
            <a:pPr marL="0" indent="0" algn="l" rtl="0">
              <a:buNone/>
            </a:pPr>
            <a:r>
              <a:rPr lang="en-US" dirty="0" smtClean="0"/>
              <a:t>3. Blade Directives</a:t>
            </a:r>
          </a:p>
          <a:p>
            <a:pPr marL="0" indent="0" algn="l" rtl="0">
              <a:buNone/>
            </a:pPr>
            <a:r>
              <a:rPr lang="en-US" dirty="0" smtClean="0"/>
              <a:t>  Some commonly used directives include:</a:t>
            </a:r>
          </a:p>
          <a:p>
            <a:pPr algn="l" rtl="0"/>
            <a:r>
              <a:rPr lang="en-US" dirty="0" smtClean="0"/>
              <a:t>@if, @else, @</a:t>
            </a:r>
            <a:r>
              <a:rPr lang="en-US" dirty="0" err="1" smtClean="0"/>
              <a:t>elseif</a:t>
            </a:r>
            <a:r>
              <a:rPr lang="en-US" dirty="0" smtClean="0"/>
              <a:t>, @</a:t>
            </a:r>
            <a:r>
              <a:rPr lang="en-US" dirty="0" err="1" smtClean="0"/>
              <a:t>endif</a:t>
            </a:r>
            <a:r>
              <a:rPr lang="en-US" dirty="0" smtClean="0"/>
              <a:t> for conditional statements.</a:t>
            </a:r>
          </a:p>
          <a:p>
            <a:pPr algn="l" rtl="0"/>
            <a:r>
              <a:rPr lang="en-US" dirty="0" smtClean="0"/>
              <a:t>@</a:t>
            </a:r>
            <a:r>
              <a:rPr lang="en-US" dirty="0" err="1" smtClean="0"/>
              <a:t>foreach</a:t>
            </a:r>
            <a:r>
              <a:rPr lang="en-US" dirty="0" smtClean="0"/>
              <a:t>, @</a:t>
            </a:r>
            <a:r>
              <a:rPr lang="en-US" dirty="0" err="1" smtClean="0"/>
              <a:t>endforeach</a:t>
            </a:r>
            <a:r>
              <a:rPr lang="en-US" dirty="0" smtClean="0"/>
              <a:t> for looping over arrays or collections.</a:t>
            </a:r>
          </a:p>
          <a:p>
            <a:pPr marL="0" indent="0" algn="l" rtl="0">
              <a:buNone/>
            </a:pPr>
            <a:endParaRPr lang="en-US" dirty="0" smtClean="0"/>
          </a:p>
          <a:p>
            <a:pPr marL="0" indent="0" algn="l" rtl="0">
              <a:buNone/>
            </a:pPr>
            <a:endParaRPr lang="ar-SA" dirty="0"/>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784" y="4623072"/>
            <a:ext cx="4925926" cy="1334383"/>
          </a:xfrm>
          <a:prstGeom prst="rect">
            <a:avLst/>
          </a:prstGeom>
        </p:spPr>
      </p:pic>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251" y="4002486"/>
            <a:ext cx="3520548" cy="2498078"/>
          </a:xfrm>
          <a:prstGeom prst="rect">
            <a:avLst/>
          </a:prstGeom>
        </p:spPr>
      </p:pic>
    </p:spTree>
    <p:extLst>
      <p:ext uri="{BB962C8B-B14F-4D97-AF65-F5344CB8AC3E}">
        <p14:creationId xmlns:p14="http://schemas.microsoft.com/office/powerpoint/2010/main" val="311904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pPr marL="0" indent="0" algn="l" rtl="0">
              <a:buNone/>
            </a:pPr>
            <a:endParaRPr lang="en-US" dirty="0" smtClean="0"/>
          </a:p>
          <a:p>
            <a:pPr marL="0" indent="0" algn="l" rtl="0">
              <a:buNone/>
            </a:pPr>
            <a:endParaRPr lang="en-US" dirty="0"/>
          </a:p>
          <a:p>
            <a:pPr marL="0" indent="0" algn="l" rtl="0">
              <a:buNone/>
            </a:pPr>
            <a:endParaRPr lang="en-US" dirty="0" smtClean="0"/>
          </a:p>
          <a:p>
            <a:pPr marL="0" indent="0" algn="l" rtl="0">
              <a:buNone/>
            </a:pPr>
            <a:r>
              <a:rPr lang="en-US" dirty="0" smtClean="0"/>
              <a:t>4. Blade print</a:t>
            </a:r>
          </a:p>
          <a:p>
            <a:pPr marL="0" indent="0" algn="l" rtl="0">
              <a:buNone/>
            </a:pPr>
            <a:r>
              <a:rPr lang="en-US" dirty="0" smtClean="0"/>
              <a:t>{{ }} used to print contents in browser such as  </a:t>
            </a:r>
          </a:p>
          <a:p>
            <a:pPr marL="0" indent="0" algn="l" rtl="0">
              <a:buNone/>
            </a:pPr>
            <a:r>
              <a:rPr lang="en-US" dirty="0" smtClean="0"/>
              <a:t>                                      {{$</a:t>
            </a:r>
            <a:r>
              <a:rPr lang="en-US" dirty="0"/>
              <a:t>variable</a:t>
            </a:r>
            <a:r>
              <a:rPr lang="en-US" dirty="0" smtClean="0"/>
              <a:t>}}</a:t>
            </a:r>
            <a:r>
              <a:rPr lang="en-US" dirty="0"/>
              <a:t>  </a:t>
            </a:r>
          </a:p>
          <a:p>
            <a:pPr marL="0" indent="0" algn="l" rtl="0">
              <a:buNone/>
            </a:pP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048" y="1983200"/>
            <a:ext cx="5511333" cy="1175635"/>
          </a:xfrm>
          <a:prstGeom prst="rect">
            <a:avLst/>
          </a:prstGeom>
        </p:spPr>
      </p:pic>
    </p:spTree>
    <p:extLst>
      <p:ext uri="{BB962C8B-B14F-4D97-AF65-F5344CB8AC3E}">
        <p14:creationId xmlns:p14="http://schemas.microsoft.com/office/powerpoint/2010/main" val="330448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Pass data from controller to view </a:t>
            </a:r>
            <a:endParaRPr lang="ar-SA" dirty="0"/>
          </a:p>
        </p:txBody>
      </p:sp>
      <p:sp>
        <p:nvSpPr>
          <p:cNvPr id="3" name="عنصر نائب للمحتوى 2"/>
          <p:cNvSpPr>
            <a:spLocks noGrp="1"/>
          </p:cNvSpPr>
          <p:nvPr>
            <p:ph idx="1"/>
          </p:nvPr>
        </p:nvSpPr>
        <p:spPr>
          <a:xfrm>
            <a:off x="838200" y="1468582"/>
            <a:ext cx="10515600" cy="5292436"/>
          </a:xfrm>
        </p:spPr>
        <p:txBody>
          <a:bodyPr/>
          <a:lstStyle/>
          <a:p>
            <a:pPr algn="l" rtl="0">
              <a:lnSpc>
                <a:spcPct val="150000"/>
              </a:lnSpc>
            </a:pPr>
            <a:r>
              <a:rPr lang="en-US" dirty="0"/>
              <a:t>Here are some of the ways we can pass data to the </a:t>
            </a:r>
            <a:r>
              <a:rPr lang="en-US" dirty="0" smtClean="0"/>
              <a:t>view</a:t>
            </a:r>
          </a:p>
          <a:p>
            <a:pPr marL="514350" indent="-514350" algn="l" rtl="0" fontAlgn="base">
              <a:lnSpc>
                <a:spcPct val="150000"/>
              </a:lnSpc>
              <a:buAutoNum type="arabicPeriod"/>
            </a:pPr>
            <a:r>
              <a:rPr lang="en-US" b="1" dirty="0" smtClean="0"/>
              <a:t>view()</a:t>
            </a:r>
          </a:p>
          <a:p>
            <a:pPr marL="0" indent="0" algn="l" rtl="0" fontAlgn="base">
              <a:lnSpc>
                <a:spcPct val="150000"/>
              </a:lnSpc>
              <a:buNone/>
            </a:pPr>
            <a:r>
              <a:rPr lang="en-US" dirty="0"/>
              <a:t>We can directly pass the data in the ‘</a:t>
            </a:r>
            <a:r>
              <a:rPr lang="en-US" b="1" dirty="0"/>
              <a:t>view()</a:t>
            </a:r>
            <a:r>
              <a:rPr lang="en-US" dirty="0"/>
              <a:t>’ helper function by using the second parameter in the function which takes an array as key and value pair</a:t>
            </a:r>
            <a:r>
              <a:rPr lang="en-US" dirty="0" smtClean="0"/>
              <a:t>.</a:t>
            </a:r>
          </a:p>
          <a:p>
            <a:pPr marL="0" indent="0" algn="l" rtl="0" fontAlgn="base">
              <a:lnSpc>
                <a:spcPct val="150000"/>
              </a:lnSpc>
              <a:buNone/>
            </a:pPr>
            <a:r>
              <a:rPr lang="en-US" dirty="0" smtClean="0"/>
              <a:t>Example :</a:t>
            </a:r>
          </a:p>
          <a:p>
            <a:pPr marL="0" indent="0" algn="l" rtl="0" fontAlgn="base">
              <a:lnSpc>
                <a:spcPct val="150000"/>
              </a:lnSpc>
              <a:buNone/>
            </a:pPr>
            <a:endParaRPr lang="en-US" dirty="0"/>
          </a:p>
          <a:p>
            <a:pPr marL="0" indent="0" algn="l" rtl="0" fontAlgn="base">
              <a:lnSpc>
                <a:spcPct val="150000"/>
              </a:lnSpc>
              <a:buNone/>
            </a:pPr>
            <a:endParaRPr lang="en-US" dirty="0"/>
          </a:p>
          <a:p>
            <a:pPr algn="r">
              <a:lnSpc>
                <a:spcPct val="150000"/>
              </a:lnSpc>
            </a:pP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28" y="5020214"/>
            <a:ext cx="7159490" cy="1454225"/>
          </a:xfrm>
          <a:prstGeom prst="rect">
            <a:avLst/>
          </a:prstGeom>
        </p:spPr>
      </p:pic>
    </p:spTree>
    <p:extLst>
      <p:ext uri="{BB962C8B-B14F-4D97-AF65-F5344CB8AC3E}">
        <p14:creationId xmlns:p14="http://schemas.microsoft.com/office/powerpoint/2010/main" val="1021618980"/>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TotalTime>
  <Words>432</Words>
  <Application>Microsoft Office PowerPoint</Application>
  <PresentationFormat>شاشة عريضة</PresentationFormat>
  <Paragraphs>69</Paragraphs>
  <Slides>12</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12</vt:i4>
      </vt:variant>
    </vt:vector>
  </HeadingPairs>
  <TitlesOfParts>
    <vt:vector size="18" baseType="lpstr">
      <vt:lpstr>Arial</vt:lpstr>
      <vt:lpstr>Century Gothic</vt:lpstr>
      <vt:lpstr>Consolas</vt:lpstr>
      <vt:lpstr>Tahoma</vt:lpstr>
      <vt:lpstr>Wingdings 3</vt:lpstr>
      <vt:lpstr>ربطة</vt:lpstr>
      <vt:lpstr>PHP Laravel VIEW</vt:lpstr>
      <vt:lpstr>عرض تقديمي في PowerPoint</vt:lpstr>
      <vt:lpstr>features Blade</vt:lpstr>
      <vt:lpstr>عرض تقديمي في PowerPoint</vt:lpstr>
      <vt:lpstr>عرض تقديمي في PowerPoint</vt:lpstr>
      <vt:lpstr>Advantage of Blade Layout</vt:lpstr>
      <vt:lpstr>عرض تقديمي في PowerPoint</vt:lpstr>
      <vt:lpstr>عرض تقديمي في PowerPoint</vt:lpstr>
      <vt:lpstr>Pass data from controller to view </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Laravel VIEW</dc:title>
  <dc:creator>G.B</dc:creator>
  <cp:lastModifiedBy>G.B</cp:lastModifiedBy>
  <cp:revision>10</cp:revision>
  <dcterms:created xsi:type="dcterms:W3CDTF">2023-10-21T22:08:55Z</dcterms:created>
  <dcterms:modified xsi:type="dcterms:W3CDTF">2023-10-22T04:40:59Z</dcterms:modified>
</cp:coreProperties>
</file>